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01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103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9</cp:revision>
  <dcterms:created xsi:type="dcterms:W3CDTF">2023-05-24T00:27:17Z</dcterms:created>
  <dcterms:modified xsi:type="dcterms:W3CDTF">2023-06-30T00:54:40Z</dcterms:modified>
</cp:coreProperties>
</file>