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</a:t>
            </a:r>
            <a:r>
              <a:rPr lang="fr-FR"/>
              <a:t>"classique"</a:t>
            </a: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Paradigmes d’IA</vt:lpstr>
      <vt:lpstr>Exemple d’IA "classique"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10</cp:revision>
  <dcterms:created xsi:type="dcterms:W3CDTF">2023-05-24T00:27:17Z</dcterms:created>
  <dcterms:modified xsi:type="dcterms:W3CDTF">2023-06-30T17:11:31Z</dcterms:modified>
</cp:coreProperties>
</file>