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d’essayer!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EA3-FFFA-FB9C-6458-16F9AEE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09DC-2717-34CE-4E56-F75B6033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58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A vous d’essayer!</vt:lpstr>
      <vt:lpstr>Evaluer les paramètres</vt:lpstr>
      <vt:lpstr>L’apprentissage automatique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26</cp:revision>
  <dcterms:created xsi:type="dcterms:W3CDTF">2023-05-24T00:27:17Z</dcterms:created>
  <dcterms:modified xsi:type="dcterms:W3CDTF">2023-06-30T19:38:22Z</dcterms:modified>
</cp:coreProperties>
</file>