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dirty="0"/>
              <a:t>Qu’est-ce que l’intelligence</a:t>
            </a:r>
            <a:r>
              <a:rPr lang="en-US" sz="4800" dirty="0"/>
              <a:t>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" r="1" b="23533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2</cp:revision>
  <dcterms:created xsi:type="dcterms:W3CDTF">2023-05-24T00:27:17Z</dcterms:created>
  <dcterms:modified xsi:type="dcterms:W3CDTF">2023-06-25T20:07:35Z</dcterms:modified>
</cp:coreProperties>
</file>