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560" y="8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5</cp:revision>
  <dcterms:created xsi:type="dcterms:W3CDTF">2023-05-24T00:27:17Z</dcterms:created>
  <dcterms:modified xsi:type="dcterms:W3CDTF">2023-06-27T23:20:03Z</dcterms:modified>
</cp:coreProperties>
</file>