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52B3A7-62FE-8682-61EE-36E7D6DD0994}"/>
              </a:ext>
            </a:extLst>
          </p:cNvPr>
          <p:cNvGrpSpPr/>
          <p:nvPr/>
        </p:nvGrpSpPr>
        <p:grpSpPr>
          <a:xfrm>
            <a:off x="5637893" y="3173412"/>
            <a:ext cx="6023113" cy="3684588"/>
            <a:chOff x="1848678" y="1043015"/>
            <a:chExt cx="6023113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F01DBD-F451-CBBB-17EC-A22E39B5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3875381" y="3946670"/>
              <a:ext cx="195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"/>
            <a:ext cx="10515600" cy="1325563"/>
          </a:xfrm>
        </p:spPr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229437" y="89748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50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L’apprentissage automatique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18</cp:revision>
  <dcterms:created xsi:type="dcterms:W3CDTF">2023-05-24T00:27:17Z</dcterms:created>
  <dcterms:modified xsi:type="dcterms:W3CDTF">2023-06-30T19:01:57Z</dcterms:modified>
</cp:coreProperties>
</file>