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“</a:t>
            </a:r>
            <a:r>
              <a:rPr lang="fr-FR" dirty="0"/>
              <a:t>trouver les règles à appliquer »?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282659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Entrées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043876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/>
              <a:t>Sortie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les règles à appliquer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51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Comment “trouver les règles à appliquer »?</vt:lpstr>
      <vt:lpstr>Trouver les règles à appliquer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19</cp:revision>
  <dcterms:created xsi:type="dcterms:W3CDTF">2023-05-24T00:27:17Z</dcterms:created>
  <dcterms:modified xsi:type="dcterms:W3CDTF">2023-06-30T19:13:56Z</dcterms:modified>
</cp:coreProperties>
</file>