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Dubois" userId="08fdc963-b32a-4cd5-b1a7-369c306f77e7" providerId="ADAL" clId="{922B3DBF-FCBB-45C8-91BF-965705A04C44}"/>
    <pc:docChg chg="undo custSel modSld sldOrd">
      <pc:chgData name="Paul Dubois" userId="08fdc963-b32a-4cd5-b1a7-369c306f77e7" providerId="ADAL" clId="{922B3DBF-FCBB-45C8-91BF-965705A04C44}" dt="2023-06-30T17:11:23.771" v="21" actId="20577"/>
      <pc:docMkLst>
        <pc:docMk/>
      </pc:docMkLst>
      <pc:sldChg chg="modSp mod ord">
        <pc:chgData name="Paul Dubois" userId="08fdc963-b32a-4cd5-b1a7-369c306f77e7" providerId="ADAL" clId="{922B3DBF-FCBB-45C8-91BF-965705A04C44}" dt="2023-06-30T17:11:23.771" v="21" actId="20577"/>
        <pc:sldMkLst>
          <pc:docMk/>
          <pc:sldMk cId="1949032356" sldId="262"/>
        </pc:sldMkLst>
        <pc:spChg chg="mod">
          <ac:chgData name="Paul Dubois" userId="08fdc963-b32a-4cd5-b1a7-369c306f77e7" providerId="ADAL" clId="{922B3DBF-FCBB-45C8-91BF-965705A04C44}" dt="2023-06-30T17:11:23.771" v="21" actId="20577"/>
          <ac:spMkLst>
            <pc:docMk/>
            <pc:sldMk cId="1949032356" sldId="262"/>
            <ac:spMk id="2" creationId="{EC1922F3-6628-8A56-FBAF-C05D1D6FE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6DB5-26E2-4583-A297-EE25B4BCF49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1CB0-8521-448A-8AF4-782A4204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3898-9009-4365-E70F-CB777BA0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951F-4E39-F7BC-EA65-DB530C6A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E3FE-E14F-8F4D-2930-BF08D75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3124-C3CE-0722-182A-C239E772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9B40-5D93-E093-7DFA-96C1C33C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B6E-DDED-F5EE-7975-2D81052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0E61-5CD9-2B5F-B143-DFFF801A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059-12F3-666A-D1EB-A833CE0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991C-D656-B0B3-6DBB-B25A1D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B609-5860-654E-53A0-AD384C4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0278B-AA9B-DFAD-F34D-B35D4B421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C86FD-86E8-47A0-7AAF-1CE81F0D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2C07-B38F-B048-2B92-7D8F6213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8E35-9D4C-3D1F-EAF7-1BAE3FD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C2FC-743D-F239-7422-945C48F7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F924-74DB-C0EC-0710-E4A1C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2F19-1C2E-8F4A-B70E-CB22A05C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D808-DF8B-9F03-FB8B-BA1B8816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E6AF-E306-E50F-6A1C-FA11BA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EC7A-AB8F-2DD5-F94D-F208582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8-1AE8-D72D-37EE-E8E9BDA9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A295-F4AA-CC64-FD0E-FC607BC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E8CF-31D3-7049-6096-FEB5E56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7AC-CF97-264E-1889-EA8D17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4640-EE73-27AE-697E-4B32558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2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4B8B-5412-B04D-3D19-7FF2F288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4590-C946-D2EE-B756-CEA8E793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6A-3556-EB50-C13B-44EAD54F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1959-EA0A-B9AE-DCF5-A1F1FB80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DAF1-B4BB-EA0F-2827-C707C2FF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2539-2AA2-3B1A-CDF1-4A35AD7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EE4-C579-FB21-A414-B221249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749D-EBF1-D986-716C-045790BA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1943-1DCA-5681-F835-227BC47B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81C2B-AC9A-1A08-4BB6-8F9FD02FA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02D5-EFBA-F2B2-96BC-D008E0F9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4F1-690E-7C8D-05B4-98079FF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376B8-2006-5915-323F-82FD4F38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0613-23D2-D412-56C7-0AF71A9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BA2-A27E-17F9-F625-9DC0A9C3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CC04-1420-CA73-5AA5-0F17D270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B825-ACE1-A675-2A39-5F0380B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8C12E-2CAC-ACFC-722D-C1D136E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79E20-AE3A-9B5B-0C83-C54BB26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F8CF-8F12-C6E8-4DAC-8346CAA3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E63F-9DCF-E586-69DE-226F941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A2B-8669-A99B-8473-7961F6F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C407-B66D-91F5-4C3F-88BE89BD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A92F-851A-866D-8283-5147006C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892D-5FB2-9705-B374-48FBE17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CBD5-D7A7-BC81-3931-375AC72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F4DE-B5EC-5B3C-4946-DC062A4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E6D7-9B79-2A60-F492-78DA4A8A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673-9FA1-CC48-5572-B1127754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9FF6-1C9B-0879-7D51-FF4E410F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E937-CCB8-163F-7D3C-783B372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6F05-B96C-29B7-F22B-1E713E3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52C-1DA0-0037-E894-E8071F7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60A79-892D-0463-726E-1D3BAA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AD91-6D22-866D-66C2-F4317CD8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B266-3C2D-4923-28C0-5ECF47C1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FC96-3B43-46E3-B211-72F579CCCEF4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DA3-C1A2-6FF0-02BD-49DAF193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6ED5-4CAE-D373-9B6E-A4AF96204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9E66-5E8F-49D6-9D6D-FEFDC29D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/>
              <a:t>Intelligences Artificielles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3600" b="1" dirty="0"/>
              <a:t>Mythes &amp; Réalités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08E38-676F-3AB2-3C4B-8E5FCACFA07C}"/>
              </a:ext>
            </a:extLst>
          </p:cNvPr>
          <p:cNvSpPr txBox="1"/>
          <p:nvPr/>
        </p:nvSpPr>
        <p:spPr>
          <a:xfrm>
            <a:off x="847527" y="6283402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Paul Dubois -  </a:t>
            </a:r>
            <a:r>
              <a:rPr lang="en-US" sz="2000" b="1" dirty="0" err="1">
                <a:solidFill>
                  <a:srgbClr val="00B050"/>
                </a:solidFill>
              </a:rPr>
              <a:t>Info</a:t>
            </a:r>
            <a:r>
              <a:rPr lang="en-US" sz="2000" b="1" dirty="0" err="1">
                <a:solidFill>
                  <a:srgbClr val="FFC000"/>
                </a:solidFill>
              </a:rPr>
              <a:t>@</a:t>
            </a:r>
            <a:r>
              <a:rPr lang="en-US" sz="2000" b="1" dirty="0" err="1">
                <a:solidFill>
                  <a:srgbClr val="7030A0"/>
                </a:solidFill>
              </a:rPr>
              <a:t>Lèze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d’apprentissage profond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Définition de l’architecture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Entrainement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7838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752B3A7-62FE-8682-61EE-36E7D6DD0994}"/>
              </a:ext>
            </a:extLst>
          </p:cNvPr>
          <p:cNvGrpSpPr/>
          <p:nvPr/>
        </p:nvGrpSpPr>
        <p:grpSpPr>
          <a:xfrm>
            <a:off x="5637893" y="3173412"/>
            <a:ext cx="6023113" cy="3684588"/>
            <a:chOff x="1848678" y="1043015"/>
            <a:chExt cx="6023113" cy="3684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0EAA25-72D3-5125-D851-4477A7D90BB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2F01DBD-F451-CBBB-17EC-A22E39B5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15" name="Content Placeholder 11">
              <a:extLst>
                <a:ext uri="{FF2B5EF4-FFF2-40B4-BE49-F238E27FC236}">
                  <a16:creationId xmlns:a16="http://schemas.microsoft.com/office/drawing/2014/main" id="{4FA59A25-B56D-06C6-B0D1-AD928DD2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23540-5F25-86EA-5AF8-B3566BA34C59}"/>
                </a:ext>
              </a:extLst>
            </p:cNvPr>
            <p:cNvSpPr txBox="1"/>
            <p:nvPr/>
          </p:nvSpPr>
          <p:spPr>
            <a:xfrm>
              <a:off x="3875381" y="3946670"/>
              <a:ext cx="1956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Etape 2: Utilisation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FEFC03-F492-A562-2068-0C457A02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9"/>
            <a:ext cx="10515600" cy="1325563"/>
          </a:xfrm>
        </p:spPr>
        <p:txBody>
          <a:bodyPr/>
          <a:lstStyle/>
          <a:p>
            <a:r>
              <a:rPr lang="fr-FR" dirty="0"/>
              <a:t>L’apprentissage automatique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8A95D9-A87B-8345-925B-58940232C440}"/>
              </a:ext>
            </a:extLst>
          </p:cNvPr>
          <p:cNvGrpSpPr/>
          <p:nvPr/>
        </p:nvGrpSpPr>
        <p:grpSpPr>
          <a:xfrm>
            <a:off x="229437" y="897483"/>
            <a:ext cx="6023113" cy="3684588"/>
            <a:chOff x="1848678" y="1043015"/>
            <a:chExt cx="6023113" cy="36845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01F99-E307-27C8-8996-E79718A3F9F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B05B1-2715-43A4-B78F-481377B4D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7" name="Content Placeholder 11">
              <a:extLst>
                <a:ext uri="{FF2B5EF4-FFF2-40B4-BE49-F238E27FC236}">
                  <a16:creationId xmlns:a16="http://schemas.microsoft.com/office/drawing/2014/main" id="{F7868538-4F4C-725B-5E7F-82075140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8F95EF-F350-4DC1-72B9-5BC289948C6A}"/>
                </a:ext>
              </a:extLst>
            </p:cNvPr>
            <p:cNvSpPr txBox="1"/>
            <p:nvPr/>
          </p:nvSpPr>
          <p:spPr>
            <a:xfrm>
              <a:off x="3693761" y="3959988"/>
              <a:ext cx="2332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Etape 1: Apprentissage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34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Qu’est-ce que l’intelligence?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Qu’est-ce que l’intelligence</a:t>
            </a:r>
            <a:br>
              <a:rPr lang="fr-FR" dirty="0"/>
            </a:br>
            <a:r>
              <a:rPr lang="fr-FR" dirty="0"/>
              <a:t> « artificielle » 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758E3-9567-F846-B0FF-B274B55A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Définition formelle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Toutes les IA ne sont pas « intelligentes »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 descr="A cartoon robot with a light bulb&#10;&#10;Description automatically generated with medium confidence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dirty="0"/>
              <a:t>IA:</a:t>
            </a:r>
            <a:r>
              <a:rPr lang="fr-FR" sz="2800" b="1" dirty="0"/>
              <a:t> « l’ensemble de théories et de techniques mises en œuvre en vue de réaliser des machines capables de simuler l'intelligence humaine »</a:t>
            </a:r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d’IA "simple"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52038"/>
              </p:ext>
            </p:extLst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2603465" y="5725054"/>
            <a:ext cx="5842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/>
              <a:t>« Si deux symboles alignés, bloquer la ligne. »</a:t>
            </a:r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Paradigmes d’IA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Programmation « classique »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Apprentissage profond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331361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308231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Regarde ces exemples</a:t>
            </a:r>
          </a:p>
          <a:p>
            <a:r>
              <a:rPr lang="fr-FR" dirty="0"/>
              <a:t>et trouve les règles à appliquer</a:t>
            </a:r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Paradigme classique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48B7A3-8F8C-3AF7-EFC5-6C7E522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Si situation A, faire action a</a:t>
            </a:r>
          </a:p>
          <a:p>
            <a:r>
              <a:rPr lang="fr-FR" dirty="0"/>
              <a:t>Si situation B, faire action b</a:t>
            </a:r>
          </a:p>
          <a:p>
            <a:r>
              <a:rPr lang="fr-FR" dirty="0"/>
              <a:t>Si situation C, faire action c</a:t>
            </a:r>
          </a:p>
          <a:p>
            <a:r>
              <a:rPr lang="fr-FR" dirty="0"/>
              <a:t>Si situation D, faire action a et b</a:t>
            </a:r>
          </a:p>
          <a:p>
            <a:r>
              <a:rPr lang="fr-FR" dirty="0"/>
              <a:t>Si situation E, faire action C puis a</a:t>
            </a:r>
          </a:p>
          <a:p>
            <a:r>
              <a:rPr lang="fr-FR" dirty="0"/>
              <a:t>Si non, faire action 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02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47</Paragraphs>
  <Slides>11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Intelligences Artificielles</vt:lpstr>
      <vt:lpstr>Qu’est-ce que l’intelligence?</vt:lpstr>
      <vt:lpstr>Qu’est-ce que l’intelligence  « artificielle » ?</vt:lpstr>
      <vt:lpstr>PowerPoint Presentation</vt:lpstr>
      <vt:lpstr>Définition formelle</vt:lpstr>
      <vt:lpstr>Toutes les IA ne sont pas « intelligentes »</vt:lpstr>
      <vt:lpstr>Exemple d’IA "simple"</vt:lpstr>
      <vt:lpstr>Paradigmes d’IA</vt:lpstr>
      <vt:lpstr>Paradigme classique</vt:lpstr>
      <vt:lpstr>Paradigme d’apprentissage profond</vt:lpstr>
      <vt:lpstr>L’apprentissage automatique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Intelligences Artificielles</dc:title>
  <dc:creator>Paul Dubois</dc:creator>
  <cp:lastModifiedBy>Paul Dubois</cp:lastModifiedBy>
  <cp:revision>16</cp:revision>
  <dcterms:created xsi:type="dcterms:W3CDTF">2023-05-24T00:27:17Z</dcterms:created>
  <dcterms:modified xsi:type="dcterms:W3CDTF">2023-06-30T18:47:03Z</dcterms:modified>
</cp:coreProperties>
</file>