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d’apprentissage profond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Définition de l’architecture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Entrainement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7838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331361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classique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0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42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  <vt:lpstr>Paradigme classique</vt:lpstr>
      <vt:lpstr>Paradigme d’apprentissage profond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14</cp:revision>
  <dcterms:created xsi:type="dcterms:W3CDTF">2023-05-24T00:27:17Z</dcterms:created>
  <dcterms:modified xsi:type="dcterms:W3CDTF">2023-06-30T18:14:07Z</dcterms:modified>
</cp:coreProperties>
</file>