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21" y="1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8603</TotalTime>
  <Words>81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8</cp:revision>
  <dcterms:created xsi:type="dcterms:W3CDTF">2023-05-24T00:27:17Z</dcterms:created>
  <dcterms:modified xsi:type="dcterms:W3CDTF">2023-06-29T22:18:32Z</dcterms:modified>
</cp:coreProperties>
</file>