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6E47-984C-C548-F22D-C0EB4AAE8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8246E-257F-A291-9B1A-8A17DDCCF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D07F-3DD1-EDCC-4613-A560D94F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F5C9-D701-B604-6289-B4A9A9E6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CD6B-EC35-6CDF-4E2E-B0C1C3A8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2113-3B93-7F5B-DCD3-584ADBBA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5F7F3-8DFC-5E96-DBE8-24B811ED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A427-E63C-ADCB-EAE5-DD2B6473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FF4A-553A-7F4A-46B2-877C8D35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BDA9-4B6F-2FDF-4D20-A79D02C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0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13A8C-02C3-F20B-FC89-DE9F24BB6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A9BBC-B5E6-1307-6460-0294DDC2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49C6-07F4-350A-7B2B-D87613A3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0575-6E01-FED3-501F-BC36C073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5E5EB-1B18-A0A5-9364-144A6A9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7492-4802-0FFB-330F-425D6349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EAA2-CDE3-6B5A-F91F-7B8A4F55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3BCCB-99AE-8F2E-A570-737D438E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67853-0C97-6FD1-5054-07F1C193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C0D9-955F-D84F-D60E-47AF9E51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8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271A-A068-5656-30D0-5DDA46CA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1F6B-1F83-D582-842B-14F8DFC98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0E22-5F90-F051-9F04-82396104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3917-7A1D-69A0-BCDE-BFF70B26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2C61-FEF2-8A01-C636-C583E90F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9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C6A0-2E30-49BA-3849-B85E9429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A6F7-4AA6-F177-5286-443C19E5A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7208A-3318-505C-A723-68E4F8E6C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BAA29-DC53-5C16-6A18-B1E50761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864-B70D-8C95-7D3D-0271AD1D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3E21F-D58A-96B6-C6C8-58C52EC2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5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98DA-14D3-D3D0-5246-E4A9CD0E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BB90-BEA2-45A0-9D03-FF70DB2D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56E06-5E48-F999-5E02-E0A562C8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01E4E-D214-A96A-E811-40656462F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A3026-9507-AB67-1C4A-3249FDD2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A99C9-4F0C-5876-3059-21B9B708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0397E-0398-349B-AE34-1DCB63C1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3CDAC-2F22-FACB-FA4B-67FC7CC0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680E-3CD4-4A17-BFE2-9E2BDA9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0B0A0-99E7-9275-8778-08B78852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A09D0-D719-B87D-3354-3D06AA77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5229F-DF0B-CA43-7B77-E99B0C08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EC376-D628-4DC8-5E80-8223BD8F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2F84E-089A-64A3-A6F7-FF3085F7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75340-AC56-99E0-F5F9-084E250D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9605-4F20-A444-3372-E079E7A9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772A-92BE-D180-BA76-7F6EBD48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7F429-05AA-7B78-F783-0248244D9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1C754-C30E-99CE-70EF-857B9182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E3582-B7BD-0967-78B6-34E45CF1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5E52B-8735-6E7B-B9C2-E1E01E55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982A-FE2E-3200-6E69-DD845508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217E3-34DC-9CF0-4B77-215CEECF5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8CCC8-F247-5780-620D-F46F7BA13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F3751-58BF-B8BC-4CC6-B37313AB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3F33A-A6D1-807D-04C0-E2CBBD5B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BFCE-E630-8F99-1CA5-6F856FA6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1EB6D-A620-E82E-9123-2E5EBF9A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C137A-3125-83A1-51AF-6F7F8F65D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3260-A434-8C23-F5D9-C161277F8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0021-F3D9-E523-9776-46E1647F9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C8CFF-5794-5BB8-DAD8-4896EB23A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C7463-5139-978F-EB28-3807035846E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04718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35B0-378A-3D8A-60AE-A0CA7AEF5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47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Dose-volume histograms guided deep dose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384F1-488D-343C-8CE6-A8CB748D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4388"/>
            <a:ext cx="9144000" cy="1655762"/>
          </a:xfrm>
        </p:spPr>
        <p:txBody>
          <a:bodyPr/>
          <a:lstStyle/>
          <a:p>
            <a:r>
              <a:rPr lang="en-US" dirty="0"/>
              <a:t>Paul Dubois,</a:t>
            </a:r>
          </a:p>
          <a:p>
            <a:r>
              <a:rPr lang="en-US" dirty="0"/>
              <a:t>Nikos Paragios, Paul-Henry Cournède, Pascal Fenoglietto</a:t>
            </a:r>
          </a:p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A7DEE57-AD03-354A-7B18-6263BE8F8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490" y="5598367"/>
            <a:ext cx="1679510" cy="12596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8F6B254-2137-67CD-3755-4A5EA916754E}"/>
              </a:ext>
            </a:extLst>
          </p:cNvPr>
          <p:cNvGrpSpPr/>
          <p:nvPr/>
        </p:nvGrpSpPr>
        <p:grpSpPr>
          <a:xfrm>
            <a:off x="4828707" y="4758714"/>
            <a:ext cx="2534585" cy="2099286"/>
            <a:chOff x="11765" y="4758714"/>
            <a:chExt cx="2534585" cy="2099286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E528496-1111-AF60-4DC1-C65FCE6B3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65" y="5598367"/>
              <a:ext cx="2429044" cy="125963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18B17CB-41E9-C540-0E9C-19D570E37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9906" y="4778133"/>
              <a:ext cx="1826444" cy="55083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31FE958-DBD0-180B-DCC7-4407F4005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765" y="4758714"/>
              <a:ext cx="589672" cy="589670"/>
            </a:xfrm>
            <a:prstGeom prst="rect">
              <a:avLst/>
            </a:prstGeom>
          </p:spPr>
        </p:pic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B1BE36B2-548E-EFAF-39A5-9D2BD861E6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5598366"/>
            <a:ext cx="3265716" cy="125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D419-9C92-73F0-B953-5BE2BEC0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DAA72-3395-62F1-85A5-F08B8954B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4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Dose-volume histograms guided deep dose predictions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Dubois</dc:creator>
  <cp:lastModifiedBy>Paul Dubois</cp:lastModifiedBy>
  <cp:revision>2</cp:revision>
  <dcterms:created xsi:type="dcterms:W3CDTF">2024-06-10T13:08:33Z</dcterms:created>
  <dcterms:modified xsi:type="dcterms:W3CDTF">2024-06-10T16:27:17Z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2024-06-10T16:26:52Z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58d337d2-90d6-42ae-b9b7-668f238efcf3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