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B1040-5D5D-46F7-99E4-6D1627D52D3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1114C-0AE3-4D14-93E9-7D62E07D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7B803-5FCA-474D-9C85-BE7A636F01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demo with wood MLC &amp; 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7B803-5FCA-474D-9C85-BE7A636F01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2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6E47-984C-C548-F22D-C0EB4AAE8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8246E-257F-A291-9B1A-8A17DDCCF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D07F-3DD1-EDCC-4613-A560D94F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F5C9-D701-B604-6289-B4A9A9E6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CD6B-EC35-6CDF-4E2E-B0C1C3A8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6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2113-3B93-7F5B-DCD3-584ADBBA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5F7F3-8DFC-5E96-DBE8-24B811ED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A427-E63C-ADCB-EAE5-DD2B6473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5FF4A-553A-7F4A-46B2-877C8D35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BDA9-4B6F-2FDF-4D20-A79D02C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0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13A8C-02C3-F20B-FC89-DE9F24BB6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A9BBC-B5E6-1307-6460-0294DDC2F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49C6-07F4-350A-7B2B-D87613A3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0575-6E01-FED3-501F-BC36C073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5E5EB-1B18-A0A5-9364-144A6A9C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7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7492-4802-0FFB-330F-425D6349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EAA2-CDE3-6B5A-F91F-7B8A4F55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3BCCB-99AE-8F2E-A570-737D438E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67853-0C97-6FD1-5054-07F1C193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0C0D9-955F-D84F-D60E-47AF9E51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8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271A-A068-5656-30D0-5DDA46CA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1F6B-1F83-D582-842B-14F8DFC98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0E22-5F90-F051-9F04-82396104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3917-7A1D-69A0-BCDE-BFF70B26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2C61-FEF2-8A01-C636-C583E90F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9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C6A0-2E30-49BA-3849-B85E9429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A6F7-4AA6-F177-5286-443C19E5A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7208A-3318-505C-A723-68E4F8E6C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BAA29-DC53-5C16-6A18-B1E50761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D864-B70D-8C95-7D3D-0271AD1D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3E21F-D58A-96B6-C6C8-58C52EC2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5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98DA-14D3-D3D0-5246-E4A9CD0E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BB90-BEA2-45A0-9D03-FF70DB2D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56E06-5E48-F999-5E02-E0A562C8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01E4E-D214-A96A-E811-40656462F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A3026-9507-AB67-1C4A-3249FDD2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A99C9-4F0C-5876-3059-21B9B708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0397E-0398-349B-AE34-1DCB63C1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3CDAC-2F22-FACB-FA4B-67FC7CC0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680E-3CD4-4A17-BFE2-9E2BDA9B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0B0A0-99E7-9275-8778-08B78852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A09D0-D719-B87D-3354-3D06AA77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5229F-DF0B-CA43-7B77-E99B0C08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7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EC376-D628-4DC8-5E80-8223BD8F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2F84E-089A-64A3-A6F7-FF3085F7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75340-AC56-99E0-F5F9-084E250D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9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9605-4F20-A444-3372-E079E7A9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772A-92BE-D180-BA76-7F6EBD48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7F429-05AA-7B78-F783-0248244D9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1C754-C30E-99CE-70EF-857B9182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E3582-B7BD-0967-78B6-34E45CF1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5E52B-8735-6E7B-B9C2-E1E01E55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982A-FE2E-3200-6E69-DD845508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217E3-34DC-9CF0-4B77-215CEECF5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8CCC8-F247-5780-620D-F46F7BA13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F3751-58BF-B8BC-4CC6-B37313AB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3F33A-A6D1-807D-04C0-E2CBBD5B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BFCE-E630-8F99-1CA5-6F856FA6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1EB6D-A620-E82E-9123-2E5EBF9A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C137A-3125-83A1-51AF-6F7F8F65D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E3260-A434-8C23-F5D9-C161277F8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0021-F3D9-E523-9776-46E1647F9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C8CFF-5794-5BB8-DAD8-4896EB23A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C7463-5139-978F-EB28-3807035846E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04718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35B0-378A-3D8A-60AE-A0CA7AEF5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47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Dose-volume histograms guided deep dose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384F1-488D-343C-8CE6-A8CB748DB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4388"/>
            <a:ext cx="9144000" cy="1655762"/>
          </a:xfrm>
        </p:spPr>
        <p:txBody>
          <a:bodyPr/>
          <a:lstStyle/>
          <a:p>
            <a:r>
              <a:rPr lang="en-US" dirty="0"/>
              <a:t>Paul Dubois,</a:t>
            </a:r>
          </a:p>
          <a:p>
            <a:r>
              <a:rPr lang="en-US" dirty="0"/>
              <a:t>Nikos Paragios, Paul-Henry Cournède, Pascal Fenoglietto</a:t>
            </a:r>
          </a:p>
          <a:p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A7DEE57-AD03-354A-7B18-6263BE8F8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490" y="5598367"/>
            <a:ext cx="1679510" cy="12596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8F6B254-2137-67CD-3755-4A5EA916754E}"/>
              </a:ext>
            </a:extLst>
          </p:cNvPr>
          <p:cNvGrpSpPr/>
          <p:nvPr/>
        </p:nvGrpSpPr>
        <p:grpSpPr>
          <a:xfrm>
            <a:off x="4828707" y="4758714"/>
            <a:ext cx="2534585" cy="2099286"/>
            <a:chOff x="11765" y="4758714"/>
            <a:chExt cx="2534585" cy="2099286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E528496-1111-AF60-4DC1-C65FCE6B3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65" y="5598367"/>
              <a:ext cx="2429044" cy="125963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18B17CB-41E9-C540-0E9C-19D570E37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9906" y="4778133"/>
              <a:ext cx="1826444" cy="55083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31FE958-DBD0-180B-DCC7-4407F4005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765" y="4758714"/>
              <a:ext cx="589672" cy="589670"/>
            </a:xfrm>
            <a:prstGeom prst="rect">
              <a:avLst/>
            </a:prstGeom>
          </p:spPr>
        </p:pic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B1BE36B2-548E-EFAF-39A5-9D2BD861E6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5503116"/>
            <a:ext cx="3265716" cy="1259633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8E95CB1-98C1-4FAF-DEBE-01265CD79448}"/>
              </a:ext>
            </a:extLst>
          </p:cNvPr>
          <p:cNvSpPr/>
          <p:nvPr/>
        </p:nvSpPr>
        <p:spPr>
          <a:xfrm>
            <a:off x="1" y="1"/>
            <a:ext cx="12192000" cy="1162050"/>
          </a:xfrm>
          <a:custGeom>
            <a:avLst/>
            <a:gdLst>
              <a:gd name="connsiteX0" fmla="*/ -58 w 1406249"/>
              <a:gd name="connsiteY0" fmla="*/ -61 h 1736647"/>
              <a:gd name="connsiteX1" fmla="*/ 1406192 w 1406249"/>
              <a:gd name="connsiteY1" fmla="*/ -61 h 1736647"/>
              <a:gd name="connsiteX2" fmla="*/ 1406192 w 1406249"/>
              <a:gd name="connsiteY2" fmla="*/ 1736587 h 1736647"/>
              <a:gd name="connsiteX3" fmla="*/ -58 w 1406249"/>
              <a:gd name="connsiteY3" fmla="*/ 1736587 h 17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6249" h="1736647">
                <a:moveTo>
                  <a:pt x="-58" y="-61"/>
                </a:moveTo>
                <a:lnTo>
                  <a:pt x="1406192" y="-61"/>
                </a:lnTo>
                <a:lnTo>
                  <a:pt x="1406192" y="1736587"/>
                </a:lnTo>
                <a:lnTo>
                  <a:pt x="-58" y="1736587"/>
                </a:lnTo>
                <a:close/>
              </a:path>
            </a:pathLst>
          </a:custGeom>
          <a:solidFill>
            <a:srgbClr val="103665"/>
          </a:solidFill>
          <a:ln w="10973" cap="rnd">
            <a:noFill/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C18EE5-D04F-1133-9438-A4BE3AD947BC}"/>
              </a:ext>
            </a:extLst>
          </p:cNvPr>
          <p:cNvSpPr txBox="1"/>
          <p:nvPr/>
        </p:nvSpPr>
        <p:spPr>
          <a:xfrm>
            <a:off x="4519154" y="189582"/>
            <a:ext cx="3153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-40" baseline="0" dirty="0">
                <a:ln/>
                <a:solidFill>
                  <a:srgbClr val="FFFFFF"/>
                </a:solidFill>
                <a:latin typeface="Morish Serif"/>
                <a:sym typeface="Morish Serif"/>
                <a:rtl val="0"/>
              </a:rPr>
              <a:t>AIME 2024</a:t>
            </a:r>
          </a:p>
        </p:txBody>
      </p:sp>
      <p:grpSp>
        <p:nvGrpSpPr>
          <p:cNvPr id="24" name="Graphic 19">
            <a:extLst>
              <a:ext uri="{FF2B5EF4-FFF2-40B4-BE49-F238E27FC236}">
                <a16:creationId xmlns:a16="http://schemas.microsoft.com/office/drawing/2014/main" id="{348ED9F8-1357-0B8B-7C98-093E414878E9}"/>
              </a:ext>
            </a:extLst>
          </p:cNvPr>
          <p:cNvGrpSpPr/>
          <p:nvPr/>
        </p:nvGrpSpPr>
        <p:grpSpPr>
          <a:xfrm>
            <a:off x="83964" y="71177"/>
            <a:ext cx="989833" cy="1006249"/>
            <a:chOff x="3364163" y="169418"/>
            <a:chExt cx="989833" cy="1006249"/>
          </a:xfrm>
        </p:grpSpPr>
        <p:grpSp>
          <p:nvGrpSpPr>
            <p:cNvPr id="25" name="Graphic 19">
              <a:extLst>
                <a:ext uri="{FF2B5EF4-FFF2-40B4-BE49-F238E27FC236}">
                  <a16:creationId xmlns:a16="http://schemas.microsoft.com/office/drawing/2014/main" id="{FF5C9A52-FB50-35DC-488F-A04067354553}"/>
                </a:ext>
              </a:extLst>
            </p:cNvPr>
            <p:cNvGrpSpPr/>
            <p:nvPr/>
          </p:nvGrpSpPr>
          <p:grpSpPr>
            <a:xfrm>
              <a:off x="3364163" y="169758"/>
              <a:ext cx="988043" cy="1004383"/>
              <a:chOff x="3364163" y="169758"/>
              <a:chExt cx="988043" cy="1004383"/>
            </a:xfrm>
            <a:solidFill>
              <a:srgbClr val="000000"/>
            </a:solidFill>
          </p:grpSpPr>
          <p:grpSp>
            <p:nvGrpSpPr>
              <p:cNvPr id="26" name="Graphic 19">
                <a:extLst>
                  <a:ext uri="{FF2B5EF4-FFF2-40B4-BE49-F238E27FC236}">
                    <a16:creationId xmlns:a16="http://schemas.microsoft.com/office/drawing/2014/main" id="{8E2AC2DA-DBDC-9F10-8822-D4BD5A74FB86}"/>
                  </a:ext>
                </a:extLst>
              </p:cNvPr>
              <p:cNvGrpSpPr/>
              <p:nvPr/>
            </p:nvGrpSpPr>
            <p:grpSpPr>
              <a:xfrm>
                <a:off x="3452415" y="169758"/>
                <a:ext cx="811537" cy="1004383"/>
                <a:chOff x="3452415" y="169758"/>
                <a:chExt cx="811537" cy="1004383"/>
              </a:xfrm>
              <a:solidFill>
                <a:srgbClr val="000000"/>
              </a:solidFill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9EEF59DE-4F19-C051-5B94-AAEB5C0BB7F0}"/>
                    </a:ext>
                  </a:extLst>
                </p:cNvPr>
                <p:cNvSpPr/>
                <p:nvPr/>
              </p:nvSpPr>
              <p:spPr>
                <a:xfrm>
                  <a:off x="3452415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91AC02BB-7697-D381-E447-DFD0105A447B}"/>
                    </a:ext>
                  </a:extLst>
                </p:cNvPr>
                <p:cNvSpPr/>
                <p:nvPr/>
              </p:nvSpPr>
              <p:spPr>
                <a:xfrm>
                  <a:off x="3553857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641EAEB4-A712-AA0B-65DF-021E7B8A5BD8}"/>
                    </a:ext>
                  </a:extLst>
                </p:cNvPr>
                <p:cNvSpPr/>
                <p:nvPr/>
              </p:nvSpPr>
              <p:spPr>
                <a:xfrm>
                  <a:off x="3655305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125B38BA-748C-480A-410C-45C37FA187C1}"/>
                    </a:ext>
                  </a:extLst>
                </p:cNvPr>
                <p:cNvSpPr/>
                <p:nvPr/>
              </p:nvSpPr>
              <p:spPr>
                <a:xfrm>
                  <a:off x="3756744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2CB282AD-D16E-54C9-F8BC-48CF038C3BFD}"/>
                    </a:ext>
                  </a:extLst>
                </p:cNvPr>
                <p:cNvSpPr/>
                <p:nvPr/>
              </p:nvSpPr>
              <p:spPr>
                <a:xfrm>
                  <a:off x="385818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726CD8BD-DAB9-8811-9F4A-34442361C826}"/>
                    </a:ext>
                  </a:extLst>
                </p:cNvPr>
                <p:cNvSpPr/>
                <p:nvPr/>
              </p:nvSpPr>
              <p:spPr>
                <a:xfrm>
                  <a:off x="395962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C0B02320-0E82-34BB-712D-4638C9D8A206}"/>
                    </a:ext>
                  </a:extLst>
                </p:cNvPr>
                <p:cNvSpPr/>
                <p:nvPr/>
              </p:nvSpPr>
              <p:spPr>
                <a:xfrm>
                  <a:off x="406107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665D505E-4D71-5EEF-B2C4-527B956E82F1}"/>
                    </a:ext>
                  </a:extLst>
                </p:cNvPr>
                <p:cNvSpPr/>
                <p:nvPr/>
              </p:nvSpPr>
              <p:spPr>
                <a:xfrm>
                  <a:off x="416251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C5C4BDB3-5369-C54C-A7A9-23E691913693}"/>
                    </a:ext>
                  </a:extLst>
                </p:cNvPr>
                <p:cNvSpPr/>
                <p:nvPr/>
              </p:nvSpPr>
              <p:spPr>
                <a:xfrm>
                  <a:off x="4263952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" name="Graphic 19">
                <a:extLst>
                  <a:ext uri="{FF2B5EF4-FFF2-40B4-BE49-F238E27FC236}">
                    <a16:creationId xmlns:a16="http://schemas.microsoft.com/office/drawing/2014/main" id="{14A61593-58DC-1751-7365-E7FE4BDD332A}"/>
                  </a:ext>
                </a:extLst>
              </p:cNvPr>
              <p:cNvGrpSpPr/>
              <p:nvPr/>
            </p:nvGrpSpPr>
            <p:grpSpPr>
              <a:xfrm>
                <a:off x="3364163" y="251125"/>
                <a:ext cx="988043" cy="833795"/>
                <a:chOff x="3364163" y="251125"/>
                <a:chExt cx="988043" cy="833795"/>
              </a:xfrm>
              <a:solidFill>
                <a:srgbClr val="000000"/>
              </a:solidFill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3D545460-7CE7-C11B-96C0-21523B698084}"/>
                    </a:ext>
                  </a:extLst>
                </p:cNvPr>
                <p:cNvSpPr/>
                <p:nvPr/>
              </p:nvSpPr>
              <p:spPr>
                <a:xfrm>
                  <a:off x="3364163" y="251125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13484DB8-C347-80C1-49B5-D19193A70C10}"/>
                    </a:ext>
                  </a:extLst>
                </p:cNvPr>
                <p:cNvSpPr/>
                <p:nvPr/>
              </p:nvSpPr>
              <p:spPr>
                <a:xfrm>
                  <a:off x="3364163" y="35534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FF98DB2-C167-9178-4331-C648D3904D86}"/>
                    </a:ext>
                  </a:extLst>
                </p:cNvPr>
                <p:cNvSpPr/>
                <p:nvPr/>
              </p:nvSpPr>
              <p:spPr>
                <a:xfrm>
                  <a:off x="3364163" y="45956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1CF58841-569E-2EC9-942E-62E1F3F0AA12}"/>
                    </a:ext>
                  </a:extLst>
                </p:cNvPr>
                <p:cNvSpPr/>
                <p:nvPr/>
              </p:nvSpPr>
              <p:spPr>
                <a:xfrm>
                  <a:off x="3364163" y="56379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2153131-8911-4106-B816-2F918C4185BE}"/>
                    </a:ext>
                  </a:extLst>
                </p:cNvPr>
                <p:cNvSpPr/>
                <p:nvPr/>
              </p:nvSpPr>
              <p:spPr>
                <a:xfrm>
                  <a:off x="3364163" y="66801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4C2CEF2E-4CCD-3582-9A95-60DF96A11C45}"/>
                    </a:ext>
                  </a:extLst>
                </p:cNvPr>
                <p:cNvSpPr/>
                <p:nvPr/>
              </p:nvSpPr>
              <p:spPr>
                <a:xfrm>
                  <a:off x="3364163" y="77224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ECC1388A-9393-0D76-6538-B10793AFF1A7}"/>
                    </a:ext>
                  </a:extLst>
                </p:cNvPr>
                <p:cNvSpPr/>
                <p:nvPr/>
              </p:nvSpPr>
              <p:spPr>
                <a:xfrm>
                  <a:off x="3364163" y="87646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352031FF-E77A-BC7B-2752-A78A353C4F76}"/>
                    </a:ext>
                  </a:extLst>
                </p:cNvPr>
                <p:cNvSpPr/>
                <p:nvPr/>
              </p:nvSpPr>
              <p:spPr>
                <a:xfrm>
                  <a:off x="3364163" y="98068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8C90EAA7-FF35-BEEE-494D-A9066D7ED0E5}"/>
                    </a:ext>
                  </a:extLst>
                </p:cNvPr>
                <p:cNvSpPr/>
                <p:nvPr/>
              </p:nvSpPr>
              <p:spPr>
                <a:xfrm>
                  <a:off x="3364163" y="1084920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1DEA7FC-767E-B4DF-917B-CE928D5054F6}"/>
                </a:ext>
              </a:extLst>
            </p:cNvPr>
            <p:cNvSpPr/>
            <p:nvPr/>
          </p:nvSpPr>
          <p:spPr>
            <a:xfrm>
              <a:off x="3655305" y="459568"/>
              <a:ext cx="405769" cy="416896"/>
            </a:xfrm>
            <a:custGeom>
              <a:avLst/>
              <a:gdLst>
                <a:gd name="connsiteX0" fmla="*/ -58 w 405769"/>
                <a:gd name="connsiteY0" fmla="*/ -61 h 416896"/>
                <a:gd name="connsiteX1" fmla="*/ 405712 w 405769"/>
                <a:gd name="connsiteY1" fmla="*/ -61 h 416896"/>
                <a:gd name="connsiteX2" fmla="*/ 405712 w 405769"/>
                <a:gd name="connsiteY2" fmla="*/ 416836 h 416896"/>
                <a:gd name="connsiteX3" fmla="*/ -58 w 405769"/>
                <a:gd name="connsiteY3" fmla="*/ 416836 h 41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769" h="416896">
                  <a:moveTo>
                    <a:pt x="-58" y="-61"/>
                  </a:moveTo>
                  <a:lnTo>
                    <a:pt x="405712" y="-61"/>
                  </a:lnTo>
                  <a:lnTo>
                    <a:pt x="405712" y="416836"/>
                  </a:lnTo>
                  <a:lnTo>
                    <a:pt x="-58" y="416836"/>
                  </a:lnTo>
                  <a:close/>
                </a:path>
              </a:pathLst>
            </a:custGeom>
            <a:solidFill>
              <a:srgbClr val="FFFFFF"/>
            </a:solidFill>
            <a:ln w="10973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D2E442-D034-977B-5165-B433732646C9}"/>
                </a:ext>
              </a:extLst>
            </p:cNvPr>
            <p:cNvSpPr/>
            <p:nvPr/>
          </p:nvSpPr>
          <p:spPr>
            <a:xfrm>
              <a:off x="3756744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7F65077-B475-EFAF-6A3D-0CDC6EF1CA8F}"/>
                </a:ext>
              </a:extLst>
            </p:cNvPr>
            <p:cNvSpPr/>
            <p:nvPr/>
          </p:nvSpPr>
          <p:spPr>
            <a:xfrm>
              <a:off x="3858183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D9CD73C-5CE8-5AB8-4ADC-BEC0A55A9D31}"/>
                </a:ext>
              </a:extLst>
            </p:cNvPr>
            <p:cNvSpPr/>
            <p:nvPr/>
          </p:nvSpPr>
          <p:spPr>
            <a:xfrm>
              <a:off x="3959623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88F08E-2FD4-4889-84DE-CF62F89DE796}"/>
                </a:ext>
              </a:extLst>
            </p:cNvPr>
            <p:cNvSpPr/>
            <p:nvPr/>
          </p:nvSpPr>
          <p:spPr>
            <a:xfrm>
              <a:off x="3655305" y="563798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6D1A0C1-1E7F-114D-EBDD-556B4D8A63B7}"/>
                </a:ext>
              </a:extLst>
            </p:cNvPr>
            <p:cNvSpPr/>
            <p:nvPr/>
          </p:nvSpPr>
          <p:spPr>
            <a:xfrm>
              <a:off x="3655305" y="668018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C11D0F1-B28A-430F-4C3B-9A0000F16CAB}"/>
                </a:ext>
              </a:extLst>
            </p:cNvPr>
            <p:cNvSpPr/>
            <p:nvPr/>
          </p:nvSpPr>
          <p:spPr>
            <a:xfrm>
              <a:off x="3655305" y="772249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3" name="Graphic 19">
              <a:extLst>
                <a:ext uri="{FF2B5EF4-FFF2-40B4-BE49-F238E27FC236}">
                  <a16:creationId xmlns:a16="http://schemas.microsoft.com/office/drawing/2014/main" id="{2074A694-8C22-B489-8783-C8B2F327A15D}"/>
                </a:ext>
              </a:extLst>
            </p:cNvPr>
            <p:cNvGrpSpPr/>
            <p:nvPr/>
          </p:nvGrpSpPr>
          <p:grpSpPr>
            <a:xfrm>
              <a:off x="3844568" y="169418"/>
              <a:ext cx="509428" cy="1006249"/>
              <a:chOff x="3844568" y="169418"/>
              <a:chExt cx="509428" cy="1006249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76ED0FD-28A1-234C-EC30-8138511D9AE5}"/>
                  </a:ext>
                </a:extLst>
              </p:cNvPr>
              <p:cNvSpPr/>
              <p:nvPr/>
            </p:nvSpPr>
            <p:spPr>
              <a:xfrm>
                <a:off x="3962613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1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1"/>
                    </a:lnTo>
                    <a:cubicBezTo>
                      <a:pt x="275497" y="221888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47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35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D376DA4-3554-BC78-B468-180204F03E68}"/>
                  </a:ext>
                </a:extLst>
              </p:cNvPr>
              <p:cNvSpPr/>
              <p:nvPr/>
            </p:nvSpPr>
            <p:spPr>
              <a:xfrm>
                <a:off x="3958812" y="169418"/>
                <a:ext cx="391374" cy="1006249"/>
              </a:xfrm>
              <a:custGeom>
                <a:avLst/>
                <a:gdLst>
                  <a:gd name="connsiteX0" fmla="*/ 216949 w 391374"/>
                  <a:gd name="connsiteY0" fmla="*/ -60 h 1006249"/>
                  <a:gd name="connsiteX1" fmla="*/ 270319 w 391374"/>
                  <a:gd name="connsiteY1" fmla="*/ 177681 h 1006249"/>
                  <a:gd name="connsiteX2" fmla="*/ 270319 w 391374"/>
                  <a:gd name="connsiteY2" fmla="*/ 177681 h 1006249"/>
                  <a:gd name="connsiteX3" fmla="*/ 262485 w 391374"/>
                  <a:gd name="connsiteY3" fmla="*/ 310986 h 1006249"/>
                  <a:gd name="connsiteX4" fmla="*/ 262485 w 391374"/>
                  <a:gd name="connsiteY4" fmla="*/ 310986 h 1006249"/>
                  <a:gd name="connsiteX5" fmla="*/ 390556 w 391374"/>
                  <a:gd name="connsiteY5" fmla="*/ 502349 h 1006249"/>
                  <a:gd name="connsiteX6" fmla="*/ 390556 w 391374"/>
                  <a:gd name="connsiteY6" fmla="*/ 502349 h 1006249"/>
                  <a:gd name="connsiteX7" fmla="*/ 332217 w 391374"/>
                  <a:gd name="connsiteY7" fmla="*/ 588348 h 1006249"/>
                  <a:gd name="connsiteX8" fmla="*/ 332217 w 391374"/>
                  <a:gd name="connsiteY8" fmla="*/ 588348 h 1006249"/>
                  <a:gd name="connsiteX9" fmla="*/ 357657 w 391374"/>
                  <a:gd name="connsiteY9" fmla="*/ 638755 h 1006249"/>
                  <a:gd name="connsiteX10" fmla="*/ 357657 w 391374"/>
                  <a:gd name="connsiteY10" fmla="*/ 638755 h 1006249"/>
                  <a:gd name="connsiteX11" fmla="*/ 330796 w 391374"/>
                  <a:gd name="connsiteY11" fmla="*/ 678653 h 1006249"/>
                  <a:gd name="connsiteX12" fmla="*/ 330796 w 391374"/>
                  <a:gd name="connsiteY12" fmla="*/ 678653 h 1006249"/>
                  <a:gd name="connsiteX13" fmla="*/ 339335 w 391374"/>
                  <a:gd name="connsiteY13" fmla="*/ 720936 h 1006249"/>
                  <a:gd name="connsiteX14" fmla="*/ 339335 w 391374"/>
                  <a:gd name="connsiteY14" fmla="*/ 720936 h 1006249"/>
                  <a:gd name="connsiteX15" fmla="*/ 306601 w 391374"/>
                  <a:gd name="connsiteY15" fmla="*/ 748171 h 1006249"/>
                  <a:gd name="connsiteX16" fmla="*/ 306601 w 391374"/>
                  <a:gd name="connsiteY16" fmla="*/ 748171 h 1006249"/>
                  <a:gd name="connsiteX17" fmla="*/ 303042 w 391374"/>
                  <a:gd name="connsiteY17" fmla="*/ 814116 h 1006249"/>
                  <a:gd name="connsiteX18" fmla="*/ 303042 w 391374"/>
                  <a:gd name="connsiteY18" fmla="*/ 814116 h 1006249"/>
                  <a:gd name="connsiteX19" fmla="*/ 236164 w 391374"/>
                  <a:gd name="connsiteY19" fmla="*/ 897251 h 1006249"/>
                  <a:gd name="connsiteX20" fmla="*/ 236164 w 391374"/>
                  <a:gd name="connsiteY20" fmla="*/ 897251 h 1006249"/>
                  <a:gd name="connsiteX21" fmla="*/ 135836 w 391374"/>
                  <a:gd name="connsiteY21" fmla="*/ 910868 h 1006249"/>
                  <a:gd name="connsiteX22" fmla="*/ 135825 w 391374"/>
                  <a:gd name="connsiteY22" fmla="*/ 910868 h 1006249"/>
                  <a:gd name="connsiteX23" fmla="*/ -58 w 391374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4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1"/>
                    </a:lnTo>
                    <a:cubicBezTo>
                      <a:pt x="275487" y="221889"/>
                      <a:pt x="265108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23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05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11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52" y="759535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F7F8F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0E9F3F9-3E32-EB6B-955E-9BF6758AE36A}"/>
                  </a:ext>
                </a:extLst>
              </p:cNvPr>
              <p:cNvSpPr/>
              <p:nvPr/>
            </p:nvSpPr>
            <p:spPr>
              <a:xfrm>
                <a:off x="3955000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86" y="221889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01" y="748171"/>
                    </a:lnTo>
                    <a:cubicBezTo>
                      <a:pt x="296663" y="759535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FF2F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2274DB0-4647-AB8F-6C90-2D9E2FF022E4}"/>
                  </a:ext>
                </a:extLst>
              </p:cNvPr>
              <p:cNvSpPr/>
              <p:nvPr/>
            </p:nvSpPr>
            <p:spPr>
              <a:xfrm>
                <a:off x="3951187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53 h 1006249"/>
                  <a:gd name="connsiteX13" fmla="*/ 339346 w 391383"/>
                  <a:gd name="connsiteY13" fmla="*/ 720936 h 1006249"/>
                  <a:gd name="connsiteX14" fmla="*/ 339346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75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97" y="221889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807" y="678653"/>
                    </a:lnTo>
                    <a:cubicBezTo>
                      <a:pt x="330322" y="683758"/>
                      <a:pt x="345758" y="697331"/>
                      <a:pt x="339346" y="720936"/>
                    </a:cubicBezTo>
                    <a:lnTo>
                      <a:pt x="339346" y="720936"/>
                    </a:lnTo>
                    <a:cubicBezTo>
                      <a:pt x="331964" y="748071"/>
                      <a:pt x="312462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75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7EB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1523607-F44A-0BA0-1C50-39C80725BD45}"/>
                  </a:ext>
                </a:extLst>
              </p:cNvPr>
              <p:cNvSpPr/>
              <p:nvPr/>
            </p:nvSpPr>
            <p:spPr>
              <a:xfrm>
                <a:off x="3947386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85 w 391383"/>
                  <a:gd name="connsiteY3" fmla="*/ 310986 h 1006249"/>
                  <a:gd name="connsiteX4" fmla="*/ 262485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71 h 1006249"/>
                  <a:gd name="connsiteX17" fmla="*/ 303042 w 391383"/>
                  <a:gd name="connsiteY17" fmla="*/ 814116 h 1006249"/>
                  <a:gd name="connsiteX18" fmla="*/ 303042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36 w 391383"/>
                  <a:gd name="connsiteY21" fmla="*/ 910868 h 1006249"/>
                  <a:gd name="connsiteX22" fmla="*/ 135825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87" y="221889"/>
                      <a:pt x="265119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0E5E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37ED426-914C-50CA-D7C6-4343968D24B1}"/>
                  </a:ext>
                </a:extLst>
              </p:cNvPr>
              <p:cNvSpPr/>
              <p:nvPr/>
            </p:nvSpPr>
            <p:spPr>
              <a:xfrm>
                <a:off x="3943574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98" y="221889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D8DE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C77FB20-D563-4C6A-F231-D711C2C2E2AD}"/>
                  </a:ext>
                </a:extLst>
              </p:cNvPr>
              <p:cNvSpPr/>
              <p:nvPr/>
            </p:nvSpPr>
            <p:spPr>
              <a:xfrm>
                <a:off x="3939773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4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86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48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53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71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64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7" y="221889"/>
                      <a:pt x="265108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11" y="683758"/>
                      <a:pt x="345758" y="697331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D0D8E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B6A8038-5B49-6D69-DC01-F81CB3406D67}"/>
                  </a:ext>
                </a:extLst>
              </p:cNvPr>
              <p:cNvSpPr/>
              <p:nvPr/>
            </p:nvSpPr>
            <p:spPr>
              <a:xfrm>
                <a:off x="3935961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6" y="221890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C9D1D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E8E22EB-4D30-CCEE-0948-491C1442FEBF}"/>
                  </a:ext>
                </a:extLst>
              </p:cNvPr>
              <p:cNvSpPr/>
              <p:nvPr/>
            </p:nvSpPr>
            <p:spPr>
              <a:xfrm>
                <a:off x="3932149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53 h 1006249"/>
                  <a:gd name="connsiteX13" fmla="*/ 339346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97" y="221890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807" y="678653"/>
                    </a:lnTo>
                    <a:cubicBezTo>
                      <a:pt x="330322" y="683758"/>
                      <a:pt x="345758" y="697331"/>
                      <a:pt x="339346" y="720936"/>
                    </a:cubicBezTo>
                    <a:lnTo>
                      <a:pt x="339335" y="720947"/>
                    </a:lnTo>
                    <a:cubicBezTo>
                      <a:pt x="331964" y="748071"/>
                      <a:pt x="312451" y="741490"/>
                      <a:pt x="306612" y="748171"/>
                    </a:cubicBezTo>
                    <a:lnTo>
                      <a:pt x="306612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C1CBD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6AF64CC-A7F3-0FFD-5BC8-F3FE945D650B}"/>
                  </a:ext>
                </a:extLst>
              </p:cNvPr>
              <p:cNvSpPr/>
              <p:nvPr/>
            </p:nvSpPr>
            <p:spPr>
              <a:xfrm>
                <a:off x="3928347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85 w 391383"/>
                  <a:gd name="connsiteY3" fmla="*/ 310986 h 1006249"/>
                  <a:gd name="connsiteX4" fmla="*/ 262485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42 w 391383"/>
                  <a:gd name="connsiteY17" fmla="*/ 814116 h 1006249"/>
                  <a:gd name="connsiteX18" fmla="*/ 303042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36 w 391383"/>
                  <a:gd name="connsiteY21" fmla="*/ 910868 h 1006249"/>
                  <a:gd name="connsiteX22" fmla="*/ 135825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7" y="221890"/>
                      <a:pt x="265119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B9C4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84CFA6C-20CB-B1D1-EE76-29E0EC2010E2}"/>
                  </a:ext>
                </a:extLst>
              </p:cNvPr>
              <p:cNvSpPr/>
              <p:nvPr/>
            </p:nvSpPr>
            <p:spPr>
              <a:xfrm>
                <a:off x="3924535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98" y="221890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B1BEC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49EFA2F-AF95-F95D-51A4-F430EDC9B3AA}"/>
                  </a:ext>
                </a:extLst>
              </p:cNvPr>
              <p:cNvSpPr/>
              <p:nvPr/>
            </p:nvSpPr>
            <p:spPr>
              <a:xfrm>
                <a:off x="3920734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5 h 1006249"/>
                  <a:gd name="connsiteX3" fmla="*/ 262486 w 391372"/>
                  <a:gd name="connsiteY3" fmla="*/ 310986 h 1006249"/>
                  <a:gd name="connsiteX4" fmla="*/ 262486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48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53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64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6" y="221890"/>
                      <a:pt x="265108" y="266549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AAB7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02AEF2A-3D10-F18E-7753-B2198DFEF73C}"/>
                  </a:ext>
                </a:extLst>
              </p:cNvPr>
              <p:cNvSpPr/>
              <p:nvPr/>
            </p:nvSpPr>
            <p:spPr>
              <a:xfrm>
                <a:off x="3916922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5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7" y="221890"/>
                      <a:pt x="265119" y="266549"/>
                      <a:pt x="262497" y="310986"/>
                    </a:cubicBezTo>
                    <a:lnTo>
                      <a:pt x="262497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A2B1C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208AB4C-1AEF-B9C3-0EA1-A83376320666}"/>
                  </a:ext>
                </a:extLst>
              </p:cNvPr>
              <p:cNvSpPr/>
              <p:nvPr/>
            </p:nvSpPr>
            <p:spPr>
              <a:xfrm>
                <a:off x="3913110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5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98" y="221890"/>
                      <a:pt x="265119" y="266549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12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9AAAB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08672C3-EEED-F033-A3CD-E6DC34BDA275}"/>
                  </a:ext>
                </a:extLst>
              </p:cNvPr>
              <p:cNvSpPr/>
              <p:nvPr/>
            </p:nvSpPr>
            <p:spPr>
              <a:xfrm>
                <a:off x="3909309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5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53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7" y="221892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93A4B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C67529F-A059-075E-1340-FF742C045480}"/>
                  </a:ext>
                </a:extLst>
              </p:cNvPr>
              <p:cNvSpPr/>
              <p:nvPr/>
            </p:nvSpPr>
            <p:spPr>
              <a:xfrm>
                <a:off x="3905497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6" y="221892"/>
                      <a:pt x="265119" y="266560"/>
                      <a:pt x="262496" y="310986"/>
                    </a:cubicBezTo>
                    <a:lnTo>
                      <a:pt x="26249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8B9DB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3E28974-1C3F-238D-B9F5-26D1496288AF}"/>
                  </a:ext>
                </a:extLst>
              </p:cNvPr>
              <p:cNvSpPr/>
              <p:nvPr/>
            </p:nvSpPr>
            <p:spPr>
              <a:xfrm>
                <a:off x="3901695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6 h 1006249"/>
                  <a:gd name="connsiteX3" fmla="*/ 262486 w 391372"/>
                  <a:gd name="connsiteY3" fmla="*/ 310986 h 1006249"/>
                  <a:gd name="connsiteX4" fmla="*/ 262486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6" y="221892"/>
                      <a:pt x="265108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8397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9E01085-CC74-D8EB-4327-EFD68656CC20}"/>
                  </a:ext>
                </a:extLst>
              </p:cNvPr>
              <p:cNvSpPr/>
              <p:nvPr/>
            </p:nvSpPr>
            <p:spPr>
              <a:xfrm>
                <a:off x="3897883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7 w 391383"/>
                  <a:gd name="connsiteY3" fmla="*/ 310986 h 1006249"/>
                  <a:gd name="connsiteX4" fmla="*/ 262485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7" y="221892"/>
                      <a:pt x="265119" y="266560"/>
                      <a:pt x="262497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7B9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A485FDF-7C18-0D72-EF0E-36737090AD24}"/>
                  </a:ext>
                </a:extLst>
              </p:cNvPr>
              <p:cNvSpPr/>
              <p:nvPr/>
            </p:nvSpPr>
            <p:spPr>
              <a:xfrm>
                <a:off x="3894071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98" y="221892"/>
                      <a:pt x="265119" y="266560"/>
                      <a:pt x="262496" y="310986"/>
                    </a:cubicBezTo>
                    <a:lnTo>
                      <a:pt x="26249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807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748A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DABB14B-621A-1DCB-CB99-DFB9CF2B68DE}"/>
                  </a:ext>
                </a:extLst>
              </p:cNvPr>
              <p:cNvSpPr/>
              <p:nvPr/>
            </p:nvSpPr>
            <p:spPr>
              <a:xfrm>
                <a:off x="3890270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7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6" y="221892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6C83A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0BF9837-4A04-A7EE-8A73-EBE4A5EBDC4C}"/>
                  </a:ext>
                </a:extLst>
              </p:cNvPr>
              <p:cNvSpPr/>
              <p:nvPr/>
            </p:nvSpPr>
            <p:spPr>
              <a:xfrm>
                <a:off x="3886458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7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647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8024CEC-5C20-0D1E-4156-E610036ACDFB}"/>
                  </a:ext>
                </a:extLst>
              </p:cNvPr>
              <p:cNvSpPr/>
              <p:nvPr/>
            </p:nvSpPr>
            <p:spPr>
              <a:xfrm>
                <a:off x="3882657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08 w 391372"/>
                  <a:gd name="connsiteY1" fmla="*/ 177681 h 1006249"/>
                  <a:gd name="connsiteX2" fmla="*/ 270319 w 391372"/>
                  <a:gd name="connsiteY2" fmla="*/ 177687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24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08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24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5D769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8CDD2E9-C3E3-BCB2-EAB8-35F8AC462566}"/>
                  </a:ext>
                </a:extLst>
              </p:cNvPr>
              <p:cNvSpPr/>
              <p:nvPr/>
            </p:nvSpPr>
            <p:spPr>
              <a:xfrm>
                <a:off x="3878844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7 h 1006249"/>
                  <a:gd name="connsiteX3" fmla="*/ 262497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53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36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55709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813AC35-B151-84EE-995F-0E4B35414F61}"/>
                  </a:ext>
                </a:extLst>
              </p:cNvPr>
              <p:cNvSpPr/>
              <p:nvPr/>
            </p:nvSpPr>
            <p:spPr>
              <a:xfrm>
                <a:off x="3875032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8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8 w 391383"/>
                  <a:gd name="connsiteY5" fmla="*/ 502349 h 1006249"/>
                  <a:gd name="connsiteX6" fmla="*/ 390568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98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8" y="502349"/>
                    </a:cubicBezTo>
                    <a:lnTo>
                      <a:pt x="390568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4D698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F891953-17E7-FEB7-57C4-554E832EEA53}"/>
                  </a:ext>
                </a:extLst>
              </p:cNvPr>
              <p:cNvSpPr/>
              <p:nvPr/>
            </p:nvSpPr>
            <p:spPr>
              <a:xfrm>
                <a:off x="3871231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8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6" y="221893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456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70CB9E8-8D0B-33CB-D4D1-C22E67B571FB}"/>
                  </a:ext>
                </a:extLst>
              </p:cNvPr>
              <p:cNvSpPr/>
              <p:nvPr/>
            </p:nvSpPr>
            <p:spPr>
              <a:xfrm>
                <a:off x="3867419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8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3E5C8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FAFB760-A8A1-EE0C-A14F-7C0E23C663FB}"/>
                  </a:ext>
                </a:extLst>
              </p:cNvPr>
              <p:cNvSpPr/>
              <p:nvPr/>
            </p:nvSpPr>
            <p:spPr>
              <a:xfrm>
                <a:off x="3863618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08 w 391372"/>
                  <a:gd name="connsiteY1" fmla="*/ 177681 h 1006249"/>
                  <a:gd name="connsiteX2" fmla="*/ 270319 w 391372"/>
                  <a:gd name="connsiteY2" fmla="*/ 177688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24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590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08" y="177681"/>
                    </a:cubicBezTo>
                    <a:lnTo>
                      <a:pt x="270319" y="177688"/>
                    </a:lnTo>
                    <a:cubicBezTo>
                      <a:pt x="275487" y="221894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87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69"/>
                      <a:pt x="345747" y="697342"/>
                      <a:pt x="339335" y="720936"/>
                    </a:cubicBezTo>
                    <a:lnTo>
                      <a:pt x="339324" y="720947"/>
                    </a:lnTo>
                    <a:cubicBezTo>
                      <a:pt x="331942" y="748071"/>
                      <a:pt x="312451" y="741501"/>
                      <a:pt x="306601" y="748171"/>
                    </a:cubicBezTo>
                    <a:lnTo>
                      <a:pt x="306590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36567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019E0E0-57BB-D876-1EB4-60700B761BB5}"/>
                  </a:ext>
                </a:extLst>
              </p:cNvPr>
              <p:cNvSpPr/>
              <p:nvPr/>
            </p:nvSpPr>
            <p:spPr>
              <a:xfrm>
                <a:off x="3859806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8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6" y="221894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53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2E4F7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D6BF3C3-8D80-ED6A-52AE-25C7E9ABCEA6}"/>
                  </a:ext>
                </a:extLst>
              </p:cNvPr>
              <p:cNvSpPr/>
              <p:nvPr/>
            </p:nvSpPr>
            <p:spPr>
              <a:xfrm>
                <a:off x="3855994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9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97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27497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77976B1-8448-EF22-2B2E-2174C87456CD}"/>
                  </a:ext>
                </a:extLst>
              </p:cNvPr>
              <p:cNvSpPr/>
              <p:nvPr/>
            </p:nvSpPr>
            <p:spPr>
              <a:xfrm>
                <a:off x="3852192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9 h 1006249"/>
                  <a:gd name="connsiteX3" fmla="*/ 262485 w 391381"/>
                  <a:gd name="connsiteY3" fmla="*/ 310986 h 1006249"/>
                  <a:gd name="connsiteX4" fmla="*/ 262485 w 391381"/>
                  <a:gd name="connsiteY4" fmla="*/ 310997 h 1006249"/>
                  <a:gd name="connsiteX5" fmla="*/ 390556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53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87" y="221894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45" y="364478"/>
                      <a:pt x="372597" y="413587"/>
                      <a:pt x="390556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F426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2C31599-F2A5-1959-E93C-5B2EE5A9C54F}"/>
                  </a:ext>
                </a:extLst>
              </p:cNvPr>
              <p:cNvSpPr/>
              <p:nvPr/>
            </p:nvSpPr>
            <p:spPr>
              <a:xfrm>
                <a:off x="3848380" y="169418"/>
                <a:ext cx="391381" cy="1006249"/>
              </a:xfrm>
              <a:custGeom>
                <a:avLst/>
                <a:gdLst>
                  <a:gd name="connsiteX0" fmla="*/ 216960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9 h 1006249"/>
                  <a:gd name="connsiteX3" fmla="*/ 262497 w 391381"/>
                  <a:gd name="connsiteY3" fmla="*/ 310986 h 1006249"/>
                  <a:gd name="connsiteX4" fmla="*/ 262497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68 w 391381"/>
                  <a:gd name="connsiteY9" fmla="*/ 638755 h 1006249"/>
                  <a:gd name="connsiteX10" fmla="*/ 357668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12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53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47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86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73C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5E2F0B0-338C-66D2-4E99-A20F89AEB685}"/>
                  </a:ext>
                </a:extLst>
              </p:cNvPr>
              <p:cNvSpPr/>
              <p:nvPr/>
            </p:nvSpPr>
            <p:spPr>
              <a:xfrm>
                <a:off x="3844568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30 w 391383"/>
                  <a:gd name="connsiteY2" fmla="*/ 177689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8 w 391383"/>
                  <a:gd name="connsiteY5" fmla="*/ 502349 h 1006249"/>
                  <a:gd name="connsiteX6" fmla="*/ 390568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64 h 1006249"/>
                  <a:gd name="connsiteX13" fmla="*/ 339346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30" y="177689"/>
                    </a:lnTo>
                    <a:cubicBezTo>
                      <a:pt x="275498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56" y="364478"/>
                      <a:pt x="372608" y="413587"/>
                      <a:pt x="390568" y="502349"/>
                    </a:cubicBezTo>
                    <a:lnTo>
                      <a:pt x="390568" y="502349"/>
                    </a:lnTo>
                    <a:cubicBezTo>
                      <a:pt x="398996" y="544000"/>
                      <a:pt x="334454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807" y="678653"/>
                    </a:cubicBezTo>
                    <a:lnTo>
                      <a:pt x="330807" y="678664"/>
                    </a:lnTo>
                    <a:cubicBezTo>
                      <a:pt x="330333" y="683769"/>
                      <a:pt x="345758" y="697342"/>
                      <a:pt x="339346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62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74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036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Graphic 19">
              <a:extLst>
                <a:ext uri="{FF2B5EF4-FFF2-40B4-BE49-F238E27FC236}">
                  <a16:creationId xmlns:a16="http://schemas.microsoft.com/office/drawing/2014/main" id="{5C173B2E-831A-BF34-5BCD-41466B5FD71E}"/>
                </a:ext>
              </a:extLst>
            </p:cNvPr>
            <p:cNvGrpSpPr/>
            <p:nvPr/>
          </p:nvGrpSpPr>
          <p:grpSpPr>
            <a:xfrm>
              <a:off x="3851360" y="459309"/>
              <a:ext cx="210106" cy="418219"/>
              <a:chOff x="3851360" y="459309"/>
              <a:chExt cx="210106" cy="418219"/>
            </a:xfrm>
            <a:noFill/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EDD620B-0F94-C362-9BDB-085AA436672B}"/>
                  </a:ext>
                </a:extLst>
              </p:cNvPr>
              <p:cNvSpPr/>
              <p:nvPr/>
            </p:nvSpPr>
            <p:spPr>
              <a:xfrm>
                <a:off x="3851360" y="459309"/>
                <a:ext cx="161418" cy="418219"/>
              </a:xfrm>
              <a:custGeom>
                <a:avLst/>
                <a:gdLst>
                  <a:gd name="connsiteX0" fmla="*/ 89375 w 161418"/>
                  <a:gd name="connsiteY0" fmla="*/ -59 h 418219"/>
                  <a:gd name="connsiteX1" fmla="*/ 111381 w 161418"/>
                  <a:gd name="connsiteY1" fmla="*/ 73819 h 418219"/>
                  <a:gd name="connsiteX2" fmla="*/ 111381 w 161418"/>
                  <a:gd name="connsiteY2" fmla="*/ 73819 h 418219"/>
                  <a:gd name="connsiteX3" fmla="*/ 108155 w 161418"/>
                  <a:gd name="connsiteY3" fmla="*/ 129225 h 418219"/>
                  <a:gd name="connsiteX4" fmla="*/ 108155 w 161418"/>
                  <a:gd name="connsiteY4" fmla="*/ 129225 h 418219"/>
                  <a:gd name="connsiteX5" fmla="*/ 160970 w 161418"/>
                  <a:gd name="connsiteY5" fmla="*/ 208757 h 418219"/>
                  <a:gd name="connsiteX6" fmla="*/ 160970 w 161418"/>
                  <a:gd name="connsiteY6" fmla="*/ 208757 h 418219"/>
                  <a:gd name="connsiteX7" fmla="*/ 136913 w 161418"/>
                  <a:gd name="connsiteY7" fmla="*/ 244504 h 418219"/>
                  <a:gd name="connsiteX8" fmla="*/ 136913 w 161418"/>
                  <a:gd name="connsiteY8" fmla="*/ 244504 h 418219"/>
                  <a:gd name="connsiteX9" fmla="*/ 147400 w 161418"/>
                  <a:gd name="connsiteY9" fmla="*/ 265449 h 418219"/>
                  <a:gd name="connsiteX10" fmla="*/ 147400 w 161418"/>
                  <a:gd name="connsiteY10" fmla="*/ 265449 h 418219"/>
                  <a:gd name="connsiteX11" fmla="*/ 136325 w 161418"/>
                  <a:gd name="connsiteY11" fmla="*/ 282036 h 418219"/>
                  <a:gd name="connsiteX12" fmla="*/ 136325 w 161418"/>
                  <a:gd name="connsiteY12" fmla="*/ 282036 h 418219"/>
                  <a:gd name="connsiteX13" fmla="*/ 139839 w 161418"/>
                  <a:gd name="connsiteY13" fmla="*/ 299610 h 418219"/>
                  <a:gd name="connsiteX14" fmla="*/ 139839 w 161418"/>
                  <a:gd name="connsiteY14" fmla="*/ 299610 h 418219"/>
                  <a:gd name="connsiteX15" fmla="*/ 126348 w 161418"/>
                  <a:gd name="connsiteY15" fmla="*/ 310931 h 418219"/>
                  <a:gd name="connsiteX16" fmla="*/ 126348 w 161418"/>
                  <a:gd name="connsiteY16" fmla="*/ 310931 h 418219"/>
                  <a:gd name="connsiteX17" fmla="*/ 124873 w 161418"/>
                  <a:gd name="connsiteY17" fmla="*/ 338329 h 418219"/>
                  <a:gd name="connsiteX18" fmla="*/ 124873 w 161418"/>
                  <a:gd name="connsiteY18" fmla="*/ 338329 h 418219"/>
                  <a:gd name="connsiteX19" fmla="*/ 97291 w 161418"/>
                  <a:gd name="connsiteY19" fmla="*/ 372889 h 418219"/>
                  <a:gd name="connsiteX20" fmla="*/ 97291 w 161418"/>
                  <a:gd name="connsiteY20" fmla="*/ 372889 h 418219"/>
                  <a:gd name="connsiteX21" fmla="*/ 55917 w 161418"/>
                  <a:gd name="connsiteY21" fmla="*/ 378544 h 418219"/>
                  <a:gd name="connsiteX22" fmla="*/ 55917 w 161418"/>
                  <a:gd name="connsiteY22" fmla="*/ 378544 h 418219"/>
                  <a:gd name="connsiteX23" fmla="*/ -135 w 161418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8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101" y="271758"/>
                      <a:pt x="136613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54"/>
                      <a:pt x="125461" y="331521"/>
                      <a:pt x="124873" y="338329"/>
                    </a:cubicBezTo>
                    <a:lnTo>
                      <a:pt x="124873" y="338329"/>
                    </a:lnTo>
                    <a:cubicBezTo>
                      <a:pt x="124031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70" y="378533"/>
                      <a:pt x="9278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7A53B0E-C583-D35F-56EB-6FE061AE2091}"/>
                  </a:ext>
                </a:extLst>
              </p:cNvPr>
              <p:cNvSpPr/>
              <p:nvPr/>
            </p:nvSpPr>
            <p:spPr>
              <a:xfrm>
                <a:off x="3853677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290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290" y="372889"/>
                    </a:cubicBezTo>
                    <a:lnTo>
                      <a:pt x="9729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F3F5F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E7AE529-9100-6B43-D181-14A3690134C1}"/>
                  </a:ext>
                </a:extLst>
              </p:cNvPr>
              <p:cNvSpPr/>
              <p:nvPr/>
            </p:nvSpPr>
            <p:spPr>
              <a:xfrm>
                <a:off x="3855994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290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290" y="372889"/>
                    </a:cubicBezTo>
                    <a:lnTo>
                      <a:pt x="97290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E8EB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8C4FEF9-E646-4BC4-7F5A-9F0258C28619}"/>
                  </a:ext>
                </a:extLst>
              </p:cNvPr>
              <p:cNvSpPr/>
              <p:nvPr/>
            </p:nvSpPr>
            <p:spPr>
              <a:xfrm>
                <a:off x="3858311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301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301" y="372889"/>
                    </a:cubicBezTo>
                    <a:lnTo>
                      <a:pt x="97290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DCE2E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30659A4-10DD-B97D-0D53-92190788428E}"/>
                  </a:ext>
                </a:extLst>
              </p:cNvPr>
              <p:cNvSpPr/>
              <p:nvPr/>
            </p:nvSpPr>
            <p:spPr>
              <a:xfrm>
                <a:off x="386062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301 w 161427"/>
                  <a:gd name="connsiteY19" fmla="*/ 372889 h 418219"/>
                  <a:gd name="connsiteX20" fmla="*/ 9730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301" y="372889"/>
                    </a:cubicBezTo>
                    <a:lnTo>
                      <a:pt x="97301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D1D8E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94B88EE-0AA8-6B1A-C0A9-708D4705D9A0}"/>
                  </a:ext>
                </a:extLst>
              </p:cNvPr>
              <p:cNvSpPr/>
              <p:nvPr/>
            </p:nvSpPr>
            <p:spPr>
              <a:xfrm>
                <a:off x="3862956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70 w 161417"/>
                  <a:gd name="connsiteY1" fmla="*/ 73819 h 418219"/>
                  <a:gd name="connsiteX2" fmla="*/ 111370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02 w 161417"/>
                  <a:gd name="connsiteY7" fmla="*/ 244504 h 418219"/>
                  <a:gd name="connsiteX8" fmla="*/ 136902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14 w 161417"/>
                  <a:gd name="connsiteY11" fmla="*/ 282036 h 418219"/>
                  <a:gd name="connsiteX12" fmla="*/ 136314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36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06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02" y="244504"/>
                    </a:cubicBezTo>
                    <a:lnTo>
                      <a:pt x="136902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35" y="315654"/>
                      <a:pt x="125460" y="331521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C6CFD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E477390-14A7-CDDA-5419-AE8B643A5063}"/>
                  </a:ext>
                </a:extLst>
              </p:cNvPr>
              <p:cNvSpPr/>
              <p:nvPr/>
            </p:nvSpPr>
            <p:spPr>
              <a:xfrm>
                <a:off x="3865273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02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02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BAC5D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5D195C6-2E51-7E43-5847-60DC54FE2D19}"/>
                  </a:ext>
                </a:extLst>
              </p:cNvPr>
              <p:cNvSpPr/>
              <p:nvPr/>
            </p:nvSpPr>
            <p:spPr>
              <a:xfrm>
                <a:off x="3867590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47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AFBC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AD977AB-2632-9A67-E56F-8268351A4DDD}"/>
                  </a:ext>
                </a:extLst>
              </p:cNvPr>
              <p:cNvSpPr/>
              <p:nvPr/>
            </p:nvSpPr>
            <p:spPr>
              <a:xfrm>
                <a:off x="3869907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55 w 161417"/>
                  <a:gd name="connsiteY3" fmla="*/ 129225 h 418219"/>
                  <a:gd name="connsiteX4" fmla="*/ 108155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47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17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A3B2C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A917692-841F-ED90-C060-2553637F5DD6}"/>
                  </a:ext>
                </a:extLst>
              </p:cNvPr>
              <p:cNvSpPr/>
              <p:nvPr/>
            </p:nvSpPr>
            <p:spPr>
              <a:xfrm>
                <a:off x="3872224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70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39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489" y="289798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98A8B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D662AFB-ABA0-5791-5237-18DCBADDE081}"/>
                  </a:ext>
                </a:extLst>
              </p:cNvPr>
              <p:cNvSpPr/>
              <p:nvPr/>
            </p:nvSpPr>
            <p:spPr>
              <a:xfrm>
                <a:off x="3874541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8D9F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365FD27-B274-D1A9-68FD-6949BD25601D}"/>
                  </a:ext>
                </a:extLst>
              </p:cNvPr>
              <p:cNvSpPr/>
              <p:nvPr/>
            </p:nvSpPr>
            <p:spPr>
              <a:xfrm>
                <a:off x="387685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8 w 161427"/>
                  <a:gd name="connsiteY15" fmla="*/ 310931 h 418219"/>
                  <a:gd name="connsiteX16" fmla="*/ 126348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71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8195A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FD257C1-9493-BFD7-B753-7CE732D67991}"/>
                  </a:ext>
                </a:extLst>
              </p:cNvPr>
              <p:cNvSpPr/>
              <p:nvPr/>
            </p:nvSpPr>
            <p:spPr>
              <a:xfrm>
                <a:off x="3879175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8 w 161427"/>
                  <a:gd name="connsiteY15" fmla="*/ 310931 h 418219"/>
                  <a:gd name="connsiteX16" fmla="*/ 126348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65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71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1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768CA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A848145-CBCD-877D-73C8-711DA430D105}"/>
                  </a:ext>
                </a:extLst>
              </p:cNvPr>
              <p:cNvSpPr/>
              <p:nvPr/>
            </p:nvSpPr>
            <p:spPr>
              <a:xfrm>
                <a:off x="3881503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70 w 161416"/>
                  <a:gd name="connsiteY1" fmla="*/ 73819 h 418219"/>
                  <a:gd name="connsiteX2" fmla="*/ 111370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49 h 418219"/>
                  <a:gd name="connsiteX11" fmla="*/ 136314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36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06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49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6B829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CBD55A8-2271-676B-DEE5-588310C9F1B6}"/>
                  </a:ext>
                </a:extLst>
              </p:cNvPr>
              <p:cNvSpPr/>
              <p:nvPr/>
            </p:nvSpPr>
            <p:spPr>
              <a:xfrm>
                <a:off x="3883820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14" y="282036"/>
                    </a:lnTo>
                    <a:cubicBezTo>
                      <a:pt x="136125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5F799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7730015D-45A9-E38C-2093-31880B55534D}"/>
                  </a:ext>
                </a:extLst>
              </p:cNvPr>
              <p:cNvSpPr/>
              <p:nvPr/>
            </p:nvSpPr>
            <p:spPr>
              <a:xfrm>
                <a:off x="3886137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13 w 161416"/>
                  <a:gd name="connsiteY7" fmla="*/ 244504 h 418219"/>
                  <a:gd name="connsiteX8" fmla="*/ 136913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25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546F9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9EBCB1C5-656E-5885-49DB-BA5C5B2A0150}"/>
                  </a:ext>
                </a:extLst>
              </p:cNvPr>
              <p:cNvSpPr/>
              <p:nvPr/>
            </p:nvSpPr>
            <p:spPr>
              <a:xfrm>
                <a:off x="3888454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55 w 161416"/>
                  <a:gd name="connsiteY3" fmla="*/ 129225 h 418219"/>
                  <a:gd name="connsiteX4" fmla="*/ 108155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13 w 161416"/>
                  <a:gd name="connsiteY7" fmla="*/ 244504 h 418219"/>
                  <a:gd name="connsiteX8" fmla="*/ 136913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25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91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48658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7B0106F-F2AC-B679-FCC2-5BE17F04B323}"/>
                  </a:ext>
                </a:extLst>
              </p:cNvPr>
              <p:cNvSpPr/>
              <p:nvPr/>
            </p:nvSpPr>
            <p:spPr>
              <a:xfrm>
                <a:off x="3890771" y="459309"/>
                <a:ext cx="161417" cy="418219"/>
              </a:xfrm>
              <a:custGeom>
                <a:avLst/>
                <a:gdLst>
                  <a:gd name="connsiteX0" fmla="*/ 89375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55 w 161417"/>
                  <a:gd name="connsiteY3" fmla="*/ 129225 h 418219"/>
                  <a:gd name="connsiteX4" fmla="*/ 108155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60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50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84 w 161417"/>
                  <a:gd name="connsiteY17" fmla="*/ 338329 h 418219"/>
                  <a:gd name="connsiteX18" fmla="*/ 124884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3D5C8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CEBEB892-5130-3BFD-0762-6FD1906B0154}"/>
                  </a:ext>
                </a:extLst>
              </p:cNvPr>
              <p:cNvSpPr/>
              <p:nvPr/>
            </p:nvSpPr>
            <p:spPr>
              <a:xfrm>
                <a:off x="389308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39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06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489" y="289809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32527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18D9619-B82C-F3C4-D9D5-94ACCD92F1B4}"/>
                  </a:ext>
                </a:extLst>
              </p:cNvPr>
              <p:cNvSpPr/>
              <p:nvPr/>
            </p:nvSpPr>
            <p:spPr>
              <a:xfrm>
                <a:off x="3895405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21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06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32"/>
                      <a:pt x="147411" y="265449"/>
                    </a:cubicBezTo>
                    <a:lnTo>
                      <a:pt x="147411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489" y="289809"/>
                      <a:pt x="139850" y="299610"/>
                    </a:cubicBezTo>
                    <a:lnTo>
                      <a:pt x="139850" y="299621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26497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85D079C-86B6-E7E8-32EB-6FFEBF7D258F}"/>
                  </a:ext>
                </a:extLst>
              </p:cNvPr>
              <p:cNvSpPr/>
              <p:nvPr/>
            </p:nvSpPr>
            <p:spPr>
              <a:xfrm>
                <a:off x="3897722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36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21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36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32"/>
                      <a:pt x="147411" y="265449"/>
                    </a:cubicBezTo>
                    <a:lnTo>
                      <a:pt x="147411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500" y="289809"/>
                      <a:pt x="139850" y="299610"/>
                    </a:cubicBezTo>
                    <a:lnTo>
                      <a:pt x="139850" y="299621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82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1B3F6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535C8ED-6274-7973-6E83-56A57253F1E4}"/>
                  </a:ext>
                </a:extLst>
              </p:cNvPr>
              <p:cNvSpPr/>
              <p:nvPr/>
            </p:nvSpPr>
            <p:spPr>
              <a:xfrm>
                <a:off x="3900050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70 w 161416"/>
                  <a:gd name="connsiteY1" fmla="*/ 73819 h 418219"/>
                  <a:gd name="connsiteX2" fmla="*/ 111370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36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14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21 h 418219"/>
                  <a:gd name="connsiteX15" fmla="*/ 126336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79 w 161416"/>
                  <a:gd name="connsiteY20" fmla="*/ 372889 h 418219"/>
                  <a:gd name="connsiteX21" fmla="*/ 55906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36"/>
                    </a:lnTo>
                    <a:cubicBezTo>
                      <a:pt x="106858" y="151456"/>
                      <a:pt x="153553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78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21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49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79" y="372889"/>
                    </a:lnTo>
                    <a:cubicBezTo>
                      <a:pt x="84342" y="378101"/>
                      <a:pt x="73932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58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1036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9" name="Graphic 19">
            <a:extLst>
              <a:ext uri="{FF2B5EF4-FFF2-40B4-BE49-F238E27FC236}">
                <a16:creationId xmlns:a16="http://schemas.microsoft.com/office/drawing/2014/main" id="{EAA342DE-51D3-79F8-A8E4-25665369ACB9}"/>
              </a:ext>
            </a:extLst>
          </p:cNvPr>
          <p:cNvGrpSpPr/>
          <p:nvPr/>
        </p:nvGrpSpPr>
        <p:grpSpPr>
          <a:xfrm flipH="1">
            <a:off x="11108678" y="71177"/>
            <a:ext cx="989833" cy="1006249"/>
            <a:chOff x="3364163" y="169418"/>
            <a:chExt cx="989833" cy="1006249"/>
          </a:xfrm>
        </p:grpSpPr>
        <p:grpSp>
          <p:nvGrpSpPr>
            <p:cNvPr id="110" name="Graphic 19">
              <a:extLst>
                <a:ext uri="{FF2B5EF4-FFF2-40B4-BE49-F238E27FC236}">
                  <a16:creationId xmlns:a16="http://schemas.microsoft.com/office/drawing/2014/main" id="{2A72DF5E-EFC9-E09F-2B1E-9E142E965549}"/>
                </a:ext>
              </a:extLst>
            </p:cNvPr>
            <p:cNvGrpSpPr/>
            <p:nvPr/>
          </p:nvGrpSpPr>
          <p:grpSpPr>
            <a:xfrm>
              <a:off x="3364163" y="169758"/>
              <a:ext cx="988043" cy="1004383"/>
              <a:chOff x="3364163" y="169758"/>
              <a:chExt cx="988043" cy="1004383"/>
            </a:xfrm>
            <a:solidFill>
              <a:srgbClr val="000000"/>
            </a:solidFill>
          </p:grpSpPr>
          <p:grpSp>
            <p:nvGrpSpPr>
              <p:cNvPr id="174" name="Graphic 19">
                <a:extLst>
                  <a:ext uri="{FF2B5EF4-FFF2-40B4-BE49-F238E27FC236}">
                    <a16:creationId xmlns:a16="http://schemas.microsoft.com/office/drawing/2014/main" id="{4C3FEEB2-C008-4104-EDC2-31E505485173}"/>
                  </a:ext>
                </a:extLst>
              </p:cNvPr>
              <p:cNvGrpSpPr/>
              <p:nvPr/>
            </p:nvGrpSpPr>
            <p:grpSpPr>
              <a:xfrm>
                <a:off x="3452415" y="169758"/>
                <a:ext cx="811537" cy="1004383"/>
                <a:chOff x="3452415" y="169758"/>
                <a:chExt cx="811537" cy="1004383"/>
              </a:xfrm>
              <a:solidFill>
                <a:srgbClr val="000000"/>
              </a:solidFill>
            </p:grpSpPr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80059800-7F24-54A4-CD2B-197705B09F50}"/>
                    </a:ext>
                  </a:extLst>
                </p:cNvPr>
                <p:cNvSpPr/>
                <p:nvPr/>
              </p:nvSpPr>
              <p:spPr>
                <a:xfrm>
                  <a:off x="3452415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9312C502-32A0-D892-D95D-024C888F3A8F}"/>
                    </a:ext>
                  </a:extLst>
                </p:cNvPr>
                <p:cNvSpPr/>
                <p:nvPr/>
              </p:nvSpPr>
              <p:spPr>
                <a:xfrm>
                  <a:off x="3553857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2764A16B-82CE-FB31-123B-C86C55787BC1}"/>
                    </a:ext>
                  </a:extLst>
                </p:cNvPr>
                <p:cNvSpPr/>
                <p:nvPr/>
              </p:nvSpPr>
              <p:spPr>
                <a:xfrm>
                  <a:off x="3655305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F2427FE-C827-905F-7ACD-9191FB4552B1}"/>
                    </a:ext>
                  </a:extLst>
                </p:cNvPr>
                <p:cNvSpPr/>
                <p:nvPr/>
              </p:nvSpPr>
              <p:spPr>
                <a:xfrm>
                  <a:off x="3756744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D6EF3BC1-5FE2-A0AC-4EEC-0B958192B1D4}"/>
                    </a:ext>
                  </a:extLst>
                </p:cNvPr>
                <p:cNvSpPr/>
                <p:nvPr/>
              </p:nvSpPr>
              <p:spPr>
                <a:xfrm>
                  <a:off x="385818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EC505007-D821-4878-F35E-8CB2687712E9}"/>
                    </a:ext>
                  </a:extLst>
                </p:cNvPr>
                <p:cNvSpPr/>
                <p:nvPr/>
              </p:nvSpPr>
              <p:spPr>
                <a:xfrm>
                  <a:off x="395962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6AE58D67-7755-736D-8307-DD346CF0D3BA}"/>
                    </a:ext>
                  </a:extLst>
                </p:cNvPr>
                <p:cNvSpPr/>
                <p:nvPr/>
              </p:nvSpPr>
              <p:spPr>
                <a:xfrm>
                  <a:off x="406107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68CA630C-024B-1DAC-8C57-1C7FB5C38076}"/>
                    </a:ext>
                  </a:extLst>
                </p:cNvPr>
                <p:cNvSpPr/>
                <p:nvPr/>
              </p:nvSpPr>
              <p:spPr>
                <a:xfrm>
                  <a:off x="416251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E372419E-F48A-C876-C532-8B0C2FC205B3}"/>
                    </a:ext>
                  </a:extLst>
                </p:cNvPr>
                <p:cNvSpPr/>
                <p:nvPr/>
              </p:nvSpPr>
              <p:spPr>
                <a:xfrm>
                  <a:off x="4263952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5" name="Graphic 19">
                <a:extLst>
                  <a:ext uri="{FF2B5EF4-FFF2-40B4-BE49-F238E27FC236}">
                    <a16:creationId xmlns:a16="http://schemas.microsoft.com/office/drawing/2014/main" id="{34CD7085-D77C-E169-20F9-194D07BC3EE3}"/>
                  </a:ext>
                </a:extLst>
              </p:cNvPr>
              <p:cNvGrpSpPr/>
              <p:nvPr/>
            </p:nvGrpSpPr>
            <p:grpSpPr>
              <a:xfrm>
                <a:off x="3364163" y="251125"/>
                <a:ext cx="988043" cy="833795"/>
                <a:chOff x="3364163" y="251125"/>
                <a:chExt cx="988043" cy="833795"/>
              </a:xfrm>
              <a:solidFill>
                <a:srgbClr val="000000"/>
              </a:solidFill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458D9B52-AB1A-D17B-005F-F78737522325}"/>
                    </a:ext>
                  </a:extLst>
                </p:cNvPr>
                <p:cNvSpPr/>
                <p:nvPr/>
              </p:nvSpPr>
              <p:spPr>
                <a:xfrm>
                  <a:off x="3364163" y="251125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B7020D23-FC6E-3FB1-D089-FA0B0DC7202D}"/>
                    </a:ext>
                  </a:extLst>
                </p:cNvPr>
                <p:cNvSpPr/>
                <p:nvPr/>
              </p:nvSpPr>
              <p:spPr>
                <a:xfrm>
                  <a:off x="3364163" y="35534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429E1775-9E60-D7EA-482B-599AF0BCB730}"/>
                    </a:ext>
                  </a:extLst>
                </p:cNvPr>
                <p:cNvSpPr/>
                <p:nvPr/>
              </p:nvSpPr>
              <p:spPr>
                <a:xfrm>
                  <a:off x="3364163" y="45956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B80DB426-3AA1-23F5-ADA9-73D82D344E52}"/>
                    </a:ext>
                  </a:extLst>
                </p:cNvPr>
                <p:cNvSpPr/>
                <p:nvPr/>
              </p:nvSpPr>
              <p:spPr>
                <a:xfrm>
                  <a:off x="3364163" y="56379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A9619B66-9586-D493-118D-0D7E8B4101B7}"/>
                    </a:ext>
                  </a:extLst>
                </p:cNvPr>
                <p:cNvSpPr/>
                <p:nvPr/>
              </p:nvSpPr>
              <p:spPr>
                <a:xfrm>
                  <a:off x="3364163" y="66801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840CD04D-661F-D563-0F88-10C01494129D}"/>
                    </a:ext>
                  </a:extLst>
                </p:cNvPr>
                <p:cNvSpPr/>
                <p:nvPr/>
              </p:nvSpPr>
              <p:spPr>
                <a:xfrm>
                  <a:off x="3364163" y="77224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9F5162FC-109F-5963-7860-D6F8FB5E02E7}"/>
                    </a:ext>
                  </a:extLst>
                </p:cNvPr>
                <p:cNvSpPr/>
                <p:nvPr/>
              </p:nvSpPr>
              <p:spPr>
                <a:xfrm>
                  <a:off x="3364163" y="87646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6B09F70F-1457-252A-9C29-727AC16E267C}"/>
                    </a:ext>
                  </a:extLst>
                </p:cNvPr>
                <p:cNvSpPr/>
                <p:nvPr/>
              </p:nvSpPr>
              <p:spPr>
                <a:xfrm>
                  <a:off x="3364163" y="98068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6EB162C-4DA0-F35B-CEE3-54F7F11AE2DC}"/>
                    </a:ext>
                  </a:extLst>
                </p:cNvPr>
                <p:cNvSpPr/>
                <p:nvPr/>
              </p:nvSpPr>
              <p:spPr>
                <a:xfrm>
                  <a:off x="3364163" y="1084920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2885AE5-A29C-8C11-80A9-4FFE3C402F07}"/>
                </a:ext>
              </a:extLst>
            </p:cNvPr>
            <p:cNvSpPr/>
            <p:nvPr/>
          </p:nvSpPr>
          <p:spPr>
            <a:xfrm>
              <a:off x="3655305" y="459568"/>
              <a:ext cx="405769" cy="416896"/>
            </a:xfrm>
            <a:custGeom>
              <a:avLst/>
              <a:gdLst>
                <a:gd name="connsiteX0" fmla="*/ -58 w 405769"/>
                <a:gd name="connsiteY0" fmla="*/ -61 h 416896"/>
                <a:gd name="connsiteX1" fmla="*/ 405712 w 405769"/>
                <a:gd name="connsiteY1" fmla="*/ -61 h 416896"/>
                <a:gd name="connsiteX2" fmla="*/ 405712 w 405769"/>
                <a:gd name="connsiteY2" fmla="*/ 416836 h 416896"/>
                <a:gd name="connsiteX3" fmla="*/ -58 w 405769"/>
                <a:gd name="connsiteY3" fmla="*/ 416836 h 41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769" h="416896">
                  <a:moveTo>
                    <a:pt x="-58" y="-61"/>
                  </a:moveTo>
                  <a:lnTo>
                    <a:pt x="405712" y="-61"/>
                  </a:lnTo>
                  <a:lnTo>
                    <a:pt x="405712" y="416836"/>
                  </a:lnTo>
                  <a:lnTo>
                    <a:pt x="-58" y="416836"/>
                  </a:lnTo>
                  <a:close/>
                </a:path>
              </a:pathLst>
            </a:custGeom>
            <a:solidFill>
              <a:srgbClr val="FFFFFF"/>
            </a:solidFill>
            <a:ln w="10973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FCFF7CA-D18C-998C-4C90-CA08DC200683}"/>
                </a:ext>
              </a:extLst>
            </p:cNvPr>
            <p:cNvSpPr/>
            <p:nvPr/>
          </p:nvSpPr>
          <p:spPr>
            <a:xfrm>
              <a:off x="3756744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F16523D-1AAA-75A0-457E-CA715164681D}"/>
                </a:ext>
              </a:extLst>
            </p:cNvPr>
            <p:cNvSpPr/>
            <p:nvPr/>
          </p:nvSpPr>
          <p:spPr>
            <a:xfrm>
              <a:off x="3858183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E502DE2-EF8F-075F-41E2-0ECBBCCF56FF}"/>
                </a:ext>
              </a:extLst>
            </p:cNvPr>
            <p:cNvSpPr/>
            <p:nvPr/>
          </p:nvSpPr>
          <p:spPr>
            <a:xfrm>
              <a:off x="3959623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6D66FD4-4A1F-637E-6D6F-B5349B5E7ADE}"/>
                </a:ext>
              </a:extLst>
            </p:cNvPr>
            <p:cNvSpPr/>
            <p:nvPr/>
          </p:nvSpPr>
          <p:spPr>
            <a:xfrm>
              <a:off x="3655305" y="563798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735CF11-D409-24B9-3C81-35FA70B9F29E}"/>
                </a:ext>
              </a:extLst>
            </p:cNvPr>
            <p:cNvSpPr/>
            <p:nvPr/>
          </p:nvSpPr>
          <p:spPr>
            <a:xfrm>
              <a:off x="3655305" y="668018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62B0613-B9FE-7DD8-B3C4-07FDBA5A2828}"/>
                </a:ext>
              </a:extLst>
            </p:cNvPr>
            <p:cNvSpPr/>
            <p:nvPr/>
          </p:nvSpPr>
          <p:spPr>
            <a:xfrm>
              <a:off x="3655305" y="772249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8" name="Graphic 19">
              <a:extLst>
                <a:ext uri="{FF2B5EF4-FFF2-40B4-BE49-F238E27FC236}">
                  <a16:creationId xmlns:a16="http://schemas.microsoft.com/office/drawing/2014/main" id="{37191B17-9A17-4F8A-931C-BD4E89DAF487}"/>
                </a:ext>
              </a:extLst>
            </p:cNvPr>
            <p:cNvGrpSpPr/>
            <p:nvPr/>
          </p:nvGrpSpPr>
          <p:grpSpPr>
            <a:xfrm>
              <a:off x="3844568" y="169418"/>
              <a:ext cx="509428" cy="1006249"/>
              <a:chOff x="3844568" y="169418"/>
              <a:chExt cx="509428" cy="1006249"/>
            </a:xfrm>
            <a:no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074A8B1-6270-145D-2FAE-411B96107A89}"/>
                  </a:ext>
                </a:extLst>
              </p:cNvPr>
              <p:cNvSpPr/>
              <p:nvPr/>
            </p:nvSpPr>
            <p:spPr>
              <a:xfrm>
                <a:off x="3962613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1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1"/>
                    </a:lnTo>
                    <a:cubicBezTo>
                      <a:pt x="275497" y="221888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47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35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4B4C00F-651A-E218-F7F0-AF884F48780B}"/>
                  </a:ext>
                </a:extLst>
              </p:cNvPr>
              <p:cNvSpPr/>
              <p:nvPr/>
            </p:nvSpPr>
            <p:spPr>
              <a:xfrm>
                <a:off x="3958812" y="169418"/>
                <a:ext cx="391374" cy="1006249"/>
              </a:xfrm>
              <a:custGeom>
                <a:avLst/>
                <a:gdLst>
                  <a:gd name="connsiteX0" fmla="*/ 216949 w 391374"/>
                  <a:gd name="connsiteY0" fmla="*/ -60 h 1006249"/>
                  <a:gd name="connsiteX1" fmla="*/ 270319 w 391374"/>
                  <a:gd name="connsiteY1" fmla="*/ 177681 h 1006249"/>
                  <a:gd name="connsiteX2" fmla="*/ 270319 w 391374"/>
                  <a:gd name="connsiteY2" fmla="*/ 177681 h 1006249"/>
                  <a:gd name="connsiteX3" fmla="*/ 262485 w 391374"/>
                  <a:gd name="connsiteY3" fmla="*/ 310986 h 1006249"/>
                  <a:gd name="connsiteX4" fmla="*/ 262485 w 391374"/>
                  <a:gd name="connsiteY4" fmla="*/ 310986 h 1006249"/>
                  <a:gd name="connsiteX5" fmla="*/ 390556 w 391374"/>
                  <a:gd name="connsiteY5" fmla="*/ 502349 h 1006249"/>
                  <a:gd name="connsiteX6" fmla="*/ 390556 w 391374"/>
                  <a:gd name="connsiteY6" fmla="*/ 502349 h 1006249"/>
                  <a:gd name="connsiteX7" fmla="*/ 332217 w 391374"/>
                  <a:gd name="connsiteY7" fmla="*/ 588348 h 1006249"/>
                  <a:gd name="connsiteX8" fmla="*/ 332217 w 391374"/>
                  <a:gd name="connsiteY8" fmla="*/ 588348 h 1006249"/>
                  <a:gd name="connsiteX9" fmla="*/ 357657 w 391374"/>
                  <a:gd name="connsiteY9" fmla="*/ 638755 h 1006249"/>
                  <a:gd name="connsiteX10" fmla="*/ 357657 w 391374"/>
                  <a:gd name="connsiteY10" fmla="*/ 638755 h 1006249"/>
                  <a:gd name="connsiteX11" fmla="*/ 330796 w 391374"/>
                  <a:gd name="connsiteY11" fmla="*/ 678653 h 1006249"/>
                  <a:gd name="connsiteX12" fmla="*/ 330796 w 391374"/>
                  <a:gd name="connsiteY12" fmla="*/ 678653 h 1006249"/>
                  <a:gd name="connsiteX13" fmla="*/ 339335 w 391374"/>
                  <a:gd name="connsiteY13" fmla="*/ 720936 h 1006249"/>
                  <a:gd name="connsiteX14" fmla="*/ 339335 w 391374"/>
                  <a:gd name="connsiteY14" fmla="*/ 720936 h 1006249"/>
                  <a:gd name="connsiteX15" fmla="*/ 306601 w 391374"/>
                  <a:gd name="connsiteY15" fmla="*/ 748171 h 1006249"/>
                  <a:gd name="connsiteX16" fmla="*/ 306601 w 391374"/>
                  <a:gd name="connsiteY16" fmla="*/ 748171 h 1006249"/>
                  <a:gd name="connsiteX17" fmla="*/ 303042 w 391374"/>
                  <a:gd name="connsiteY17" fmla="*/ 814116 h 1006249"/>
                  <a:gd name="connsiteX18" fmla="*/ 303042 w 391374"/>
                  <a:gd name="connsiteY18" fmla="*/ 814116 h 1006249"/>
                  <a:gd name="connsiteX19" fmla="*/ 236164 w 391374"/>
                  <a:gd name="connsiteY19" fmla="*/ 897251 h 1006249"/>
                  <a:gd name="connsiteX20" fmla="*/ 236164 w 391374"/>
                  <a:gd name="connsiteY20" fmla="*/ 897251 h 1006249"/>
                  <a:gd name="connsiteX21" fmla="*/ 135836 w 391374"/>
                  <a:gd name="connsiteY21" fmla="*/ 910868 h 1006249"/>
                  <a:gd name="connsiteX22" fmla="*/ 135825 w 391374"/>
                  <a:gd name="connsiteY22" fmla="*/ 910868 h 1006249"/>
                  <a:gd name="connsiteX23" fmla="*/ -58 w 391374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4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1"/>
                    </a:lnTo>
                    <a:cubicBezTo>
                      <a:pt x="275487" y="221889"/>
                      <a:pt x="265108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23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05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11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52" y="759535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F7F8F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0632B2A-5245-6147-7F88-2FC640155DD8}"/>
                  </a:ext>
                </a:extLst>
              </p:cNvPr>
              <p:cNvSpPr/>
              <p:nvPr/>
            </p:nvSpPr>
            <p:spPr>
              <a:xfrm>
                <a:off x="3955000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86" y="221889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01" y="748171"/>
                    </a:lnTo>
                    <a:cubicBezTo>
                      <a:pt x="296663" y="759535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FF2F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CB7ECA1-C13B-0711-5FAE-D08895581236}"/>
                  </a:ext>
                </a:extLst>
              </p:cNvPr>
              <p:cNvSpPr/>
              <p:nvPr/>
            </p:nvSpPr>
            <p:spPr>
              <a:xfrm>
                <a:off x="3951187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53 h 1006249"/>
                  <a:gd name="connsiteX13" fmla="*/ 339346 w 391383"/>
                  <a:gd name="connsiteY13" fmla="*/ 720936 h 1006249"/>
                  <a:gd name="connsiteX14" fmla="*/ 339346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75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97" y="221889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807" y="678653"/>
                    </a:lnTo>
                    <a:cubicBezTo>
                      <a:pt x="330322" y="683758"/>
                      <a:pt x="345758" y="697331"/>
                      <a:pt x="339346" y="720936"/>
                    </a:cubicBezTo>
                    <a:lnTo>
                      <a:pt x="339346" y="720936"/>
                    </a:lnTo>
                    <a:cubicBezTo>
                      <a:pt x="331964" y="748071"/>
                      <a:pt x="312462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75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7EB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5C742A-27E1-5864-81AC-E6C628C2D717}"/>
                  </a:ext>
                </a:extLst>
              </p:cNvPr>
              <p:cNvSpPr/>
              <p:nvPr/>
            </p:nvSpPr>
            <p:spPr>
              <a:xfrm>
                <a:off x="3947386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85 w 391383"/>
                  <a:gd name="connsiteY3" fmla="*/ 310986 h 1006249"/>
                  <a:gd name="connsiteX4" fmla="*/ 262485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71 h 1006249"/>
                  <a:gd name="connsiteX17" fmla="*/ 303042 w 391383"/>
                  <a:gd name="connsiteY17" fmla="*/ 814116 h 1006249"/>
                  <a:gd name="connsiteX18" fmla="*/ 303042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36 w 391383"/>
                  <a:gd name="connsiteY21" fmla="*/ 910868 h 1006249"/>
                  <a:gd name="connsiteX22" fmla="*/ 135825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87" y="221889"/>
                      <a:pt x="265119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0E5E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4A327B80-2530-BE0B-052E-C0F5E9F89360}"/>
                  </a:ext>
                </a:extLst>
              </p:cNvPr>
              <p:cNvSpPr/>
              <p:nvPr/>
            </p:nvSpPr>
            <p:spPr>
              <a:xfrm>
                <a:off x="3943574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98" y="221889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D8DE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6812CAB-0EEC-2597-58F9-8A6D7F5A5B79}"/>
                  </a:ext>
                </a:extLst>
              </p:cNvPr>
              <p:cNvSpPr/>
              <p:nvPr/>
            </p:nvSpPr>
            <p:spPr>
              <a:xfrm>
                <a:off x="3939773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4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86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48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53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71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64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7" y="221889"/>
                      <a:pt x="265108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11" y="683758"/>
                      <a:pt x="345758" y="697331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D0D8E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558ED78-A53B-28DD-7BB5-81316003B28A}"/>
                  </a:ext>
                </a:extLst>
              </p:cNvPr>
              <p:cNvSpPr/>
              <p:nvPr/>
            </p:nvSpPr>
            <p:spPr>
              <a:xfrm>
                <a:off x="3935961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6" y="221890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C9D1D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FBD9BC67-2394-7573-62B6-262C6F8F4C33}"/>
                  </a:ext>
                </a:extLst>
              </p:cNvPr>
              <p:cNvSpPr/>
              <p:nvPr/>
            </p:nvSpPr>
            <p:spPr>
              <a:xfrm>
                <a:off x="3932149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53 h 1006249"/>
                  <a:gd name="connsiteX13" fmla="*/ 339346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97" y="221890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807" y="678653"/>
                    </a:lnTo>
                    <a:cubicBezTo>
                      <a:pt x="330322" y="683758"/>
                      <a:pt x="345758" y="697331"/>
                      <a:pt x="339346" y="720936"/>
                    </a:cubicBezTo>
                    <a:lnTo>
                      <a:pt x="339335" y="720947"/>
                    </a:lnTo>
                    <a:cubicBezTo>
                      <a:pt x="331964" y="748071"/>
                      <a:pt x="312451" y="741490"/>
                      <a:pt x="306612" y="748171"/>
                    </a:cubicBezTo>
                    <a:lnTo>
                      <a:pt x="306612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C1CBD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F862058-7B83-FE72-439B-959485A68CD1}"/>
                  </a:ext>
                </a:extLst>
              </p:cNvPr>
              <p:cNvSpPr/>
              <p:nvPr/>
            </p:nvSpPr>
            <p:spPr>
              <a:xfrm>
                <a:off x="3928347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85 w 391383"/>
                  <a:gd name="connsiteY3" fmla="*/ 310986 h 1006249"/>
                  <a:gd name="connsiteX4" fmla="*/ 262485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42 w 391383"/>
                  <a:gd name="connsiteY17" fmla="*/ 814116 h 1006249"/>
                  <a:gd name="connsiteX18" fmla="*/ 303042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36 w 391383"/>
                  <a:gd name="connsiteY21" fmla="*/ 910868 h 1006249"/>
                  <a:gd name="connsiteX22" fmla="*/ 135825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7" y="221890"/>
                      <a:pt x="265119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B9C4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BCAF288-B3F6-160D-D6ED-DD954D0C9C78}"/>
                  </a:ext>
                </a:extLst>
              </p:cNvPr>
              <p:cNvSpPr/>
              <p:nvPr/>
            </p:nvSpPr>
            <p:spPr>
              <a:xfrm>
                <a:off x="3924535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98" y="221890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B1BEC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7E3221AE-3490-91DB-A79B-EF6BB22EDD77}"/>
                  </a:ext>
                </a:extLst>
              </p:cNvPr>
              <p:cNvSpPr/>
              <p:nvPr/>
            </p:nvSpPr>
            <p:spPr>
              <a:xfrm>
                <a:off x="3920734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5 h 1006249"/>
                  <a:gd name="connsiteX3" fmla="*/ 262486 w 391372"/>
                  <a:gd name="connsiteY3" fmla="*/ 310986 h 1006249"/>
                  <a:gd name="connsiteX4" fmla="*/ 262486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48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53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64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6" y="221890"/>
                      <a:pt x="265108" y="266549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AAB7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C87453AA-E182-B262-A6DB-05755C227302}"/>
                  </a:ext>
                </a:extLst>
              </p:cNvPr>
              <p:cNvSpPr/>
              <p:nvPr/>
            </p:nvSpPr>
            <p:spPr>
              <a:xfrm>
                <a:off x="3916922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5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7" y="221890"/>
                      <a:pt x="265119" y="266549"/>
                      <a:pt x="262497" y="310986"/>
                    </a:cubicBezTo>
                    <a:lnTo>
                      <a:pt x="262497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A2B1C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5BE7733-310C-6FBF-F61B-C43058CEBD31}"/>
                  </a:ext>
                </a:extLst>
              </p:cNvPr>
              <p:cNvSpPr/>
              <p:nvPr/>
            </p:nvSpPr>
            <p:spPr>
              <a:xfrm>
                <a:off x="3913110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5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98" y="221890"/>
                      <a:pt x="265119" y="266549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12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9AAAB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E162F0D2-1C10-3986-85B9-26044E12430C}"/>
                  </a:ext>
                </a:extLst>
              </p:cNvPr>
              <p:cNvSpPr/>
              <p:nvPr/>
            </p:nvSpPr>
            <p:spPr>
              <a:xfrm>
                <a:off x="3909309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5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53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7" y="221892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93A4B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4BF51742-89E6-E88F-3C81-720E487BB57B}"/>
                  </a:ext>
                </a:extLst>
              </p:cNvPr>
              <p:cNvSpPr/>
              <p:nvPr/>
            </p:nvSpPr>
            <p:spPr>
              <a:xfrm>
                <a:off x="3905497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6" y="221892"/>
                      <a:pt x="265119" y="266560"/>
                      <a:pt x="262496" y="310986"/>
                    </a:cubicBezTo>
                    <a:lnTo>
                      <a:pt x="26249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8B9DB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57868DA-9DB7-0E88-6BF1-8DBE5E6FF790}"/>
                  </a:ext>
                </a:extLst>
              </p:cNvPr>
              <p:cNvSpPr/>
              <p:nvPr/>
            </p:nvSpPr>
            <p:spPr>
              <a:xfrm>
                <a:off x="3901695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6 h 1006249"/>
                  <a:gd name="connsiteX3" fmla="*/ 262486 w 391372"/>
                  <a:gd name="connsiteY3" fmla="*/ 310986 h 1006249"/>
                  <a:gd name="connsiteX4" fmla="*/ 262486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6" y="221892"/>
                      <a:pt x="265108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8397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EB4BEEB9-FE78-6244-D451-1F900ACF0B3A}"/>
                  </a:ext>
                </a:extLst>
              </p:cNvPr>
              <p:cNvSpPr/>
              <p:nvPr/>
            </p:nvSpPr>
            <p:spPr>
              <a:xfrm>
                <a:off x="3897883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7 w 391383"/>
                  <a:gd name="connsiteY3" fmla="*/ 310986 h 1006249"/>
                  <a:gd name="connsiteX4" fmla="*/ 262485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7" y="221892"/>
                      <a:pt x="265119" y="266560"/>
                      <a:pt x="262497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7B9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5D9AEAE-752A-2A2B-99FF-A2AFCBF98E56}"/>
                  </a:ext>
                </a:extLst>
              </p:cNvPr>
              <p:cNvSpPr/>
              <p:nvPr/>
            </p:nvSpPr>
            <p:spPr>
              <a:xfrm>
                <a:off x="3894071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98" y="221892"/>
                      <a:pt x="265119" y="266560"/>
                      <a:pt x="262496" y="310986"/>
                    </a:cubicBezTo>
                    <a:lnTo>
                      <a:pt x="26249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807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748A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DE383A0-C748-141D-8A96-99C447AC75D6}"/>
                  </a:ext>
                </a:extLst>
              </p:cNvPr>
              <p:cNvSpPr/>
              <p:nvPr/>
            </p:nvSpPr>
            <p:spPr>
              <a:xfrm>
                <a:off x="3890270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7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6" y="221892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6C83A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861FAF2B-5902-F36C-E56A-446104E2C51F}"/>
                  </a:ext>
                </a:extLst>
              </p:cNvPr>
              <p:cNvSpPr/>
              <p:nvPr/>
            </p:nvSpPr>
            <p:spPr>
              <a:xfrm>
                <a:off x="3886458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7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647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5A7A6535-5A82-6C78-2921-69F13FD3ADF5}"/>
                  </a:ext>
                </a:extLst>
              </p:cNvPr>
              <p:cNvSpPr/>
              <p:nvPr/>
            </p:nvSpPr>
            <p:spPr>
              <a:xfrm>
                <a:off x="3882657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08 w 391372"/>
                  <a:gd name="connsiteY1" fmla="*/ 177681 h 1006249"/>
                  <a:gd name="connsiteX2" fmla="*/ 270319 w 391372"/>
                  <a:gd name="connsiteY2" fmla="*/ 177687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24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08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24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5D769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01AD6DC-72C1-30B7-FF3B-E03842F1CD26}"/>
                  </a:ext>
                </a:extLst>
              </p:cNvPr>
              <p:cNvSpPr/>
              <p:nvPr/>
            </p:nvSpPr>
            <p:spPr>
              <a:xfrm>
                <a:off x="3878844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7 h 1006249"/>
                  <a:gd name="connsiteX3" fmla="*/ 262497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53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36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55709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EEB8CE07-AD6C-DC47-21F7-92E10FC90159}"/>
                  </a:ext>
                </a:extLst>
              </p:cNvPr>
              <p:cNvSpPr/>
              <p:nvPr/>
            </p:nvSpPr>
            <p:spPr>
              <a:xfrm>
                <a:off x="3875032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8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8 w 391383"/>
                  <a:gd name="connsiteY5" fmla="*/ 502349 h 1006249"/>
                  <a:gd name="connsiteX6" fmla="*/ 390568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98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8" y="502349"/>
                    </a:cubicBezTo>
                    <a:lnTo>
                      <a:pt x="390568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4D698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EEE639B-8971-6751-2988-8D37F86F06C5}"/>
                  </a:ext>
                </a:extLst>
              </p:cNvPr>
              <p:cNvSpPr/>
              <p:nvPr/>
            </p:nvSpPr>
            <p:spPr>
              <a:xfrm>
                <a:off x="3871231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8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6" y="221893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456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E796708-BDAE-4793-FB27-1F4BB205473D}"/>
                  </a:ext>
                </a:extLst>
              </p:cNvPr>
              <p:cNvSpPr/>
              <p:nvPr/>
            </p:nvSpPr>
            <p:spPr>
              <a:xfrm>
                <a:off x="3867419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8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3E5C8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987A4948-278D-C66B-A249-E2415E0D5A8E}"/>
                  </a:ext>
                </a:extLst>
              </p:cNvPr>
              <p:cNvSpPr/>
              <p:nvPr/>
            </p:nvSpPr>
            <p:spPr>
              <a:xfrm>
                <a:off x="3863618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08 w 391372"/>
                  <a:gd name="connsiteY1" fmla="*/ 177681 h 1006249"/>
                  <a:gd name="connsiteX2" fmla="*/ 270319 w 391372"/>
                  <a:gd name="connsiteY2" fmla="*/ 177688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24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590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08" y="177681"/>
                    </a:cubicBezTo>
                    <a:lnTo>
                      <a:pt x="270319" y="177688"/>
                    </a:lnTo>
                    <a:cubicBezTo>
                      <a:pt x="275487" y="221894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87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69"/>
                      <a:pt x="345747" y="697342"/>
                      <a:pt x="339335" y="720936"/>
                    </a:cubicBezTo>
                    <a:lnTo>
                      <a:pt x="339324" y="720947"/>
                    </a:lnTo>
                    <a:cubicBezTo>
                      <a:pt x="331942" y="748071"/>
                      <a:pt x="312451" y="741501"/>
                      <a:pt x="306601" y="748171"/>
                    </a:cubicBezTo>
                    <a:lnTo>
                      <a:pt x="306590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36567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EB0565F-0DD1-4BDA-B6EB-20B22FCBB239}"/>
                  </a:ext>
                </a:extLst>
              </p:cNvPr>
              <p:cNvSpPr/>
              <p:nvPr/>
            </p:nvSpPr>
            <p:spPr>
              <a:xfrm>
                <a:off x="3859806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8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6" y="221894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53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2E4F7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FCEBBAE-0A4A-8694-43A6-4084AA39344C}"/>
                  </a:ext>
                </a:extLst>
              </p:cNvPr>
              <p:cNvSpPr/>
              <p:nvPr/>
            </p:nvSpPr>
            <p:spPr>
              <a:xfrm>
                <a:off x="3855994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9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97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27497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1F6C5D0D-7314-1D20-DA23-39B58DC553F2}"/>
                  </a:ext>
                </a:extLst>
              </p:cNvPr>
              <p:cNvSpPr/>
              <p:nvPr/>
            </p:nvSpPr>
            <p:spPr>
              <a:xfrm>
                <a:off x="3852192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9 h 1006249"/>
                  <a:gd name="connsiteX3" fmla="*/ 262485 w 391381"/>
                  <a:gd name="connsiteY3" fmla="*/ 310986 h 1006249"/>
                  <a:gd name="connsiteX4" fmla="*/ 262485 w 391381"/>
                  <a:gd name="connsiteY4" fmla="*/ 310997 h 1006249"/>
                  <a:gd name="connsiteX5" fmla="*/ 390556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53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87" y="221894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45" y="364478"/>
                      <a:pt x="372597" y="413587"/>
                      <a:pt x="390556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F426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13D2914B-5726-4116-5DD0-A1D2F3642406}"/>
                  </a:ext>
                </a:extLst>
              </p:cNvPr>
              <p:cNvSpPr/>
              <p:nvPr/>
            </p:nvSpPr>
            <p:spPr>
              <a:xfrm>
                <a:off x="3848380" y="169418"/>
                <a:ext cx="391381" cy="1006249"/>
              </a:xfrm>
              <a:custGeom>
                <a:avLst/>
                <a:gdLst>
                  <a:gd name="connsiteX0" fmla="*/ 216960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9 h 1006249"/>
                  <a:gd name="connsiteX3" fmla="*/ 262497 w 391381"/>
                  <a:gd name="connsiteY3" fmla="*/ 310986 h 1006249"/>
                  <a:gd name="connsiteX4" fmla="*/ 262497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68 w 391381"/>
                  <a:gd name="connsiteY9" fmla="*/ 638755 h 1006249"/>
                  <a:gd name="connsiteX10" fmla="*/ 357668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12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53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47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86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73C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3CFA39D4-A85A-1721-D727-0CE9591F3109}"/>
                  </a:ext>
                </a:extLst>
              </p:cNvPr>
              <p:cNvSpPr/>
              <p:nvPr/>
            </p:nvSpPr>
            <p:spPr>
              <a:xfrm>
                <a:off x="3844568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30 w 391383"/>
                  <a:gd name="connsiteY2" fmla="*/ 177689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8 w 391383"/>
                  <a:gd name="connsiteY5" fmla="*/ 502349 h 1006249"/>
                  <a:gd name="connsiteX6" fmla="*/ 390568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64 h 1006249"/>
                  <a:gd name="connsiteX13" fmla="*/ 339346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30" y="177689"/>
                    </a:lnTo>
                    <a:cubicBezTo>
                      <a:pt x="275498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56" y="364478"/>
                      <a:pt x="372608" y="413587"/>
                      <a:pt x="390568" y="502349"/>
                    </a:cubicBezTo>
                    <a:lnTo>
                      <a:pt x="390568" y="502349"/>
                    </a:lnTo>
                    <a:cubicBezTo>
                      <a:pt x="398996" y="544000"/>
                      <a:pt x="334454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807" y="678653"/>
                    </a:cubicBezTo>
                    <a:lnTo>
                      <a:pt x="330807" y="678664"/>
                    </a:lnTo>
                    <a:cubicBezTo>
                      <a:pt x="330333" y="683769"/>
                      <a:pt x="345758" y="697342"/>
                      <a:pt x="339346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62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74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036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aphic 19">
              <a:extLst>
                <a:ext uri="{FF2B5EF4-FFF2-40B4-BE49-F238E27FC236}">
                  <a16:creationId xmlns:a16="http://schemas.microsoft.com/office/drawing/2014/main" id="{B1DD6EA8-AEDC-5518-23FA-8ACB71555403}"/>
                </a:ext>
              </a:extLst>
            </p:cNvPr>
            <p:cNvGrpSpPr/>
            <p:nvPr/>
          </p:nvGrpSpPr>
          <p:grpSpPr>
            <a:xfrm>
              <a:off x="3851360" y="459309"/>
              <a:ext cx="210106" cy="418219"/>
              <a:chOff x="3851360" y="459309"/>
              <a:chExt cx="210106" cy="418219"/>
            </a:xfrm>
            <a:noFill/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19FC89D-53C2-DD95-D7B1-D3411E125DA2}"/>
                  </a:ext>
                </a:extLst>
              </p:cNvPr>
              <p:cNvSpPr/>
              <p:nvPr/>
            </p:nvSpPr>
            <p:spPr>
              <a:xfrm>
                <a:off x="3851360" y="459309"/>
                <a:ext cx="161418" cy="418219"/>
              </a:xfrm>
              <a:custGeom>
                <a:avLst/>
                <a:gdLst>
                  <a:gd name="connsiteX0" fmla="*/ 89375 w 161418"/>
                  <a:gd name="connsiteY0" fmla="*/ -59 h 418219"/>
                  <a:gd name="connsiteX1" fmla="*/ 111381 w 161418"/>
                  <a:gd name="connsiteY1" fmla="*/ 73819 h 418219"/>
                  <a:gd name="connsiteX2" fmla="*/ 111381 w 161418"/>
                  <a:gd name="connsiteY2" fmla="*/ 73819 h 418219"/>
                  <a:gd name="connsiteX3" fmla="*/ 108155 w 161418"/>
                  <a:gd name="connsiteY3" fmla="*/ 129225 h 418219"/>
                  <a:gd name="connsiteX4" fmla="*/ 108155 w 161418"/>
                  <a:gd name="connsiteY4" fmla="*/ 129225 h 418219"/>
                  <a:gd name="connsiteX5" fmla="*/ 160970 w 161418"/>
                  <a:gd name="connsiteY5" fmla="*/ 208757 h 418219"/>
                  <a:gd name="connsiteX6" fmla="*/ 160970 w 161418"/>
                  <a:gd name="connsiteY6" fmla="*/ 208757 h 418219"/>
                  <a:gd name="connsiteX7" fmla="*/ 136913 w 161418"/>
                  <a:gd name="connsiteY7" fmla="*/ 244504 h 418219"/>
                  <a:gd name="connsiteX8" fmla="*/ 136913 w 161418"/>
                  <a:gd name="connsiteY8" fmla="*/ 244504 h 418219"/>
                  <a:gd name="connsiteX9" fmla="*/ 147400 w 161418"/>
                  <a:gd name="connsiteY9" fmla="*/ 265449 h 418219"/>
                  <a:gd name="connsiteX10" fmla="*/ 147400 w 161418"/>
                  <a:gd name="connsiteY10" fmla="*/ 265449 h 418219"/>
                  <a:gd name="connsiteX11" fmla="*/ 136325 w 161418"/>
                  <a:gd name="connsiteY11" fmla="*/ 282036 h 418219"/>
                  <a:gd name="connsiteX12" fmla="*/ 136325 w 161418"/>
                  <a:gd name="connsiteY12" fmla="*/ 282036 h 418219"/>
                  <a:gd name="connsiteX13" fmla="*/ 139839 w 161418"/>
                  <a:gd name="connsiteY13" fmla="*/ 299610 h 418219"/>
                  <a:gd name="connsiteX14" fmla="*/ 139839 w 161418"/>
                  <a:gd name="connsiteY14" fmla="*/ 299610 h 418219"/>
                  <a:gd name="connsiteX15" fmla="*/ 126348 w 161418"/>
                  <a:gd name="connsiteY15" fmla="*/ 310931 h 418219"/>
                  <a:gd name="connsiteX16" fmla="*/ 126348 w 161418"/>
                  <a:gd name="connsiteY16" fmla="*/ 310931 h 418219"/>
                  <a:gd name="connsiteX17" fmla="*/ 124873 w 161418"/>
                  <a:gd name="connsiteY17" fmla="*/ 338329 h 418219"/>
                  <a:gd name="connsiteX18" fmla="*/ 124873 w 161418"/>
                  <a:gd name="connsiteY18" fmla="*/ 338329 h 418219"/>
                  <a:gd name="connsiteX19" fmla="*/ 97291 w 161418"/>
                  <a:gd name="connsiteY19" fmla="*/ 372889 h 418219"/>
                  <a:gd name="connsiteX20" fmla="*/ 97291 w 161418"/>
                  <a:gd name="connsiteY20" fmla="*/ 372889 h 418219"/>
                  <a:gd name="connsiteX21" fmla="*/ 55917 w 161418"/>
                  <a:gd name="connsiteY21" fmla="*/ 378544 h 418219"/>
                  <a:gd name="connsiteX22" fmla="*/ 55917 w 161418"/>
                  <a:gd name="connsiteY22" fmla="*/ 378544 h 418219"/>
                  <a:gd name="connsiteX23" fmla="*/ -135 w 161418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8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101" y="271758"/>
                      <a:pt x="136613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54"/>
                      <a:pt x="125461" y="331521"/>
                      <a:pt x="124873" y="338329"/>
                    </a:cubicBezTo>
                    <a:lnTo>
                      <a:pt x="124873" y="338329"/>
                    </a:lnTo>
                    <a:cubicBezTo>
                      <a:pt x="124031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70" y="378533"/>
                      <a:pt x="9278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3C37974-B076-47D2-6767-73632CD642D5}"/>
                  </a:ext>
                </a:extLst>
              </p:cNvPr>
              <p:cNvSpPr/>
              <p:nvPr/>
            </p:nvSpPr>
            <p:spPr>
              <a:xfrm>
                <a:off x="3853677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290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290" y="372889"/>
                    </a:cubicBezTo>
                    <a:lnTo>
                      <a:pt x="9729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F3F5F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60646111-7DC9-B1BD-245D-E99D417A8359}"/>
                  </a:ext>
                </a:extLst>
              </p:cNvPr>
              <p:cNvSpPr/>
              <p:nvPr/>
            </p:nvSpPr>
            <p:spPr>
              <a:xfrm>
                <a:off x="3855994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290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290" y="372889"/>
                    </a:cubicBezTo>
                    <a:lnTo>
                      <a:pt x="97290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E8EB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22E6B02-C666-D546-0B42-972E6D8D408D}"/>
                  </a:ext>
                </a:extLst>
              </p:cNvPr>
              <p:cNvSpPr/>
              <p:nvPr/>
            </p:nvSpPr>
            <p:spPr>
              <a:xfrm>
                <a:off x="3858311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301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301" y="372889"/>
                    </a:cubicBezTo>
                    <a:lnTo>
                      <a:pt x="97290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DCE2E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DB0F3DDA-1DA6-9658-7BBE-93E7D413B4D2}"/>
                  </a:ext>
                </a:extLst>
              </p:cNvPr>
              <p:cNvSpPr/>
              <p:nvPr/>
            </p:nvSpPr>
            <p:spPr>
              <a:xfrm>
                <a:off x="386062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301 w 161427"/>
                  <a:gd name="connsiteY19" fmla="*/ 372889 h 418219"/>
                  <a:gd name="connsiteX20" fmla="*/ 9730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301" y="372889"/>
                    </a:cubicBezTo>
                    <a:lnTo>
                      <a:pt x="97301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D1D8E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5819E61-28B3-3807-1C47-974C56E739EA}"/>
                  </a:ext>
                </a:extLst>
              </p:cNvPr>
              <p:cNvSpPr/>
              <p:nvPr/>
            </p:nvSpPr>
            <p:spPr>
              <a:xfrm>
                <a:off x="3862956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70 w 161417"/>
                  <a:gd name="connsiteY1" fmla="*/ 73819 h 418219"/>
                  <a:gd name="connsiteX2" fmla="*/ 111370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02 w 161417"/>
                  <a:gd name="connsiteY7" fmla="*/ 244504 h 418219"/>
                  <a:gd name="connsiteX8" fmla="*/ 136902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14 w 161417"/>
                  <a:gd name="connsiteY11" fmla="*/ 282036 h 418219"/>
                  <a:gd name="connsiteX12" fmla="*/ 136314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36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06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02" y="244504"/>
                    </a:cubicBezTo>
                    <a:lnTo>
                      <a:pt x="136902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35" y="315654"/>
                      <a:pt x="125460" y="331521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C6CFD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F27119B-9FF6-2497-E453-C6A1AC87EAF2}"/>
                  </a:ext>
                </a:extLst>
              </p:cNvPr>
              <p:cNvSpPr/>
              <p:nvPr/>
            </p:nvSpPr>
            <p:spPr>
              <a:xfrm>
                <a:off x="3865273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02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02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BAC5D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92AAB36E-11BC-8F10-2A05-BC5219A28875}"/>
                  </a:ext>
                </a:extLst>
              </p:cNvPr>
              <p:cNvSpPr/>
              <p:nvPr/>
            </p:nvSpPr>
            <p:spPr>
              <a:xfrm>
                <a:off x="3867590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47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AFBC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6FBDAFD-8CF4-4723-DC5D-0F50FA62C5CE}"/>
                  </a:ext>
                </a:extLst>
              </p:cNvPr>
              <p:cNvSpPr/>
              <p:nvPr/>
            </p:nvSpPr>
            <p:spPr>
              <a:xfrm>
                <a:off x="3869907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55 w 161417"/>
                  <a:gd name="connsiteY3" fmla="*/ 129225 h 418219"/>
                  <a:gd name="connsiteX4" fmla="*/ 108155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47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17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A3B2C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9B6989A9-CB74-6A2D-CEAD-00364AB64616}"/>
                  </a:ext>
                </a:extLst>
              </p:cNvPr>
              <p:cNvSpPr/>
              <p:nvPr/>
            </p:nvSpPr>
            <p:spPr>
              <a:xfrm>
                <a:off x="3872224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70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39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489" y="289798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98A8B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FE920F1C-4925-5D3C-B882-B1681A9D388B}"/>
                  </a:ext>
                </a:extLst>
              </p:cNvPr>
              <p:cNvSpPr/>
              <p:nvPr/>
            </p:nvSpPr>
            <p:spPr>
              <a:xfrm>
                <a:off x="3874541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8D9F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5D29A8F-A010-A8E1-AEB4-2E15895521D4}"/>
                  </a:ext>
                </a:extLst>
              </p:cNvPr>
              <p:cNvSpPr/>
              <p:nvPr/>
            </p:nvSpPr>
            <p:spPr>
              <a:xfrm>
                <a:off x="387685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8 w 161427"/>
                  <a:gd name="connsiteY15" fmla="*/ 310931 h 418219"/>
                  <a:gd name="connsiteX16" fmla="*/ 126348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71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8195A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A117819-9F62-E46E-7707-8E6DCDF8B2F6}"/>
                  </a:ext>
                </a:extLst>
              </p:cNvPr>
              <p:cNvSpPr/>
              <p:nvPr/>
            </p:nvSpPr>
            <p:spPr>
              <a:xfrm>
                <a:off x="3879175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8 w 161427"/>
                  <a:gd name="connsiteY15" fmla="*/ 310931 h 418219"/>
                  <a:gd name="connsiteX16" fmla="*/ 126348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65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71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1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768CA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8391FBD5-C753-797C-74A3-D2D71298A81E}"/>
                  </a:ext>
                </a:extLst>
              </p:cNvPr>
              <p:cNvSpPr/>
              <p:nvPr/>
            </p:nvSpPr>
            <p:spPr>
              <a:xfrm>
                <a:off x="3881503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70 w 161416"/>
                  <a:gd name="connsiteY1" fmla="*/ 73819 h 418219"/>
                  <a:gd name="connsiteX2" fmla="*/ 111370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49 h 418219"/>
                  <a:gd name="connsiteX11" fmla="*/ 136314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36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06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49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6B829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237D3D3B-3460-3362-104B-140E73FDD434}"/>
                  </a:ext>
                </a:extLst>
              </p:cNvPr>
              <p:cNvSpPr/>
              <p:nvPr/>
            </p:nvSpPr>
            <p:spPr>
              <a:xfrm>
                <a:off x="3883820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14" y="282036"/>
                    </a:lnTo>
                    <a:cubicBezTo>
                      <a:pt x="136125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5F799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C35EA743-C943-1092-C242-043D5F838523}"/>
                  </a:ext>
                </a:extLst>
              </p:cNvPr>
              <p:cNvSpPr/>
              <p:nvPr/>
            </p:nvSpPr>
            <p:spPr>
              <a:xfrm>
                <a:off x="3886137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13 w 161416"/>
                  <a:gd name="connsiteY7" fmla="*/ 244504 h 418219"/>
                  <a:gd name="connsiteX8" fmla="*/ 136913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25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546F9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9AD1F76-BF86-1B72-61AE-5B98808C4C39}"/>
                  </a:ext>
                </a:extLst>
              </p:cNvPr>
              <p:cNvSpPr/>
              <p:nvPr/>
            </p:nvSpPr>
            <p:spPr>
              <a:xfrm>
                <a:off x="3888454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55 w 161416"/>
                  <a:gd name="connsiteY3" fmla="*/ 129225 h 418219"/>
                  <a:gd name="connsiteX4" fmla="*/ 108155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13 w 161416"/>
                  <a:gd name="connsiteY7" fmla="*/ 244504 h 418219"/>
                  <a:gd name="connsiteX8" fmla="*/ 136913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25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91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48658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53C40365-9FD7-D84E-FDCC-FBD2EF0F2BB7}"/>
                  </a:ext>
                </a:extLst>
              </p:cNvPr>
              <p:cNvSpPr/>
              <p:nvPr/>
            </p:nvSpPr>
            <p:spPr>
              <a:xfrm>
                <a:off x="3890771" y="459309"/>
                <a:ext cx="161417" cy="418219"/>
              </a:xfrm>
              <a:custGeom>
                <a:avLst/>
                <a:gdLst>
                  <a:gd name="connsiteX0" fmla="*/ 89375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55 w 161417"/>
                  <a:gd name="connsiteY3" fmla="*/ 129225 h 418219"/>
                  <a:gd name="connsiteX4" fmla="*/ 108155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60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50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84 w 161417"/>
                  <a:gd name="connsiteY17" fmla="*/ 338329 h 418219"/>
                  <a:gd name="connsiteX18" fmla="*/ 124884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3D5C8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44ABCB7-441A-4B3E-A146-C5B52444E87D}"/>
                  </a:ext>
                </a:extLst>
              </p:cNvPr>
              <p:cNvSpPr/>
              <p:nvPr/>
            </p:nvSpPr>
            <p:spPr>
              <a:xfrm>
                <a:off x="389308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39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06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489" y="289809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32527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9904610B-7188-0095-9AAD-49501B47765F}"/>
                  </a:ext>
                </a:extLst>
              </p:cNvPr>
              <p:cNvSpPr/>
              <p:nvPr/>
            </p:nvSpPr>
            <p:spPr>
              <a:xfrm>
                <a:off x="3895405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21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06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32"/>
                      <a:pt x="147411" y="265449"/>
                    </a:cubicBezTo>
                    <a:lnTo>
                      <a:pt x="147411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489" y="289809"/>
                      <a:pt x="139850" y="299610"/>
                    </a:cubicBezTo>
                    <a:lnTo>
                      <a:pt x="139850" y="299621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26497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334C45D-4C26-5A58-0CA5-F5B145F7E048}"/>
                  </a:ext>
                </a:extLst>
              </p:cNvPr>
              <p:cNvSpPr/>
              <p:nvPr/>
            </p:nvSpPr>
            <p:spPr>
              <a:xfrm>
                <a:off x="3897722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36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21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36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32"/>
                      <a:pt x="147411" y="265449"/>
                    </a:cubicBezTo>
                    <a:lnTo>
                      <a:pt x="147411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500" y="289809"/>
                      <a:pt x="139850" y="299610"/>
                    </a:cubicBezTo>
                    <a:lnTo>
                      <a:pt x="139850" y="299621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82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1B3F6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D1EA04E-289E-7606-964C-FCBA6D794280}"/>
                  </a:ext>
                </a:extLst>
              </p:cNvPr>
              <p:cNvSpPr/>
              <p:nvPr/>
            </p:nvSpPr>
            <p:spPr>
              <a:xfrm>
                <a:off x="3900050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70 w 161416"/>
                  <a:gd name="connsiteY1" fmla="*/ 73819 h 418219"/>
                  <a:gd name="connsiteX2" fmla="*/ 111370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36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14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21 h 418219"/>
                  <a:gd name="connsiteX15" fmla="*/ 126336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79 w 161416"/>
                  <a:gd name="connsiteY20" fmla="*/ 372889 h 418219"/>
                  <a:gd name="connsiteX21" fmla="*/ 55906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36"/>
                    </a:lnTo>
                    <a:cubicBezTo>
                      <a:pt x="106858" y="151456"/>
                      <a:pt x="153553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78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21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49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79" y="372889"/>
                    </a:lnTo>
                    <a:cubicBezTo>
                      <a:pt x="84342" y="378101"/>
                      <a:pt x="73932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58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1036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99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BB2428-18B9-CABE-D095-AA434B13BA43}"/>
              </a:ext>
            </a:extLst>
          </p:cNvPr>
          <p:cNvSpPr txBox="1"/>
          <p:nvPr/>
        </p:nvSpPr>
        <p:spPr>
          <a:xfrm>
            <a:off x="8732520" y="5100753"/>
            <a:ext cx="345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-: Heavy medicine on all the body</a:t>
            </a:r>
          </a:p>
          <a:p>
            <a:r>
              <a:rPr lang="en-US" sz="1600" dirty="0"/>
              <a:t>+: Tumor does </a:t>
            </a:r>
            <a:r>
              <a:rPr lang="en-US" sz="1600" b="1" dirty="0"/>
              <a:t>not</a:t>
            </a:r>
            <a:r>
              <a:rPr lang="en-US" sz="1600" dirty="0"/>
              <a:t> need to be localized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8B2545-2EA3-ED70-665F-73BFC77AC3A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232270" y="599768"/>
            <a:ext cx="2382503" cy="73973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33391-B07C-6683-2EA1-F365BB44D81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923216" y="599768"/>
            <a:ext cx="3036513" cy="71437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A4B8309D-F404-C3E8-D676-DE2CE9AB4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9795" y="1314145"/>
            <a:ext cx="671688" cy="671688"/>
          </a:xfrm>
          <a:prstGeom prst="rect">
            <a:avLst/>
          </a:prstGeom>
        </p:spPr>
      </p:pic>
      <p:pic>
        <p:nvPicPr>
          <p:cNvPr id="13" name="Picture 12" descr="A picture containing bandage, person, indoor, scissors&#10;&#10;Description automatically generated">
            <a:extLst>
              <a:ext uri="{FF2B5EF4-FFF2-40B4-BE49-F238E27FC236}">
                <a16:creationId xmlns:a16="http://schemas.microsoft.com/office/drawing/2014/main" id="{3482AE21-1B66-F7EF-8B73-C013FFC5F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28" y="2300928"/>
            <a:ext cx="3757472" cy="281810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0DAA507-F22A-C494-9795-7B0734ABF85B}"/>
              </a:ext>
            </a:extLst>
          </p:cNvPr>
          <p:cNvSpPr txBox="1"/>
          <p:nvPr/>
        </p:nvSpPr>
        <p:spPr>
          <a:xfrm>
            <a:off x="56347" y="5117493"/>
            <a:ext cx="297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+: Safe</a:t>
            </a:r>
          </a:p>
          <a:p>
            <a:r>
              <a:rPr lang="en-US" sz="1600" dirty="0"/>
              <a:t>-: Tumor needs to be localized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43F70A-FF0B-FF80-20FB-E08DF76E6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168"/>
            <a:ext cx="4227157" cy="281810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63D88D2-CAE3-58A6-C5E2-CD72F6967D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8816" y="1356391"/>
            <a:ext cx="604085" cy="604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5E1E36-1CE3-4072-63F8-A4141AB84C07}"/>
              </a:ext>
            </a:extLst>
          </p:cNvPr>
          <p:cNvSpPr txBox="1"/>
          <p:nvPr/>
        </p:nvSpPr>
        <p:spPr>
          <a:xfrm>
            <a:off x="3900" y="1314145"/>
            <a:ext cx="183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Surgery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AC0DC-A17E-74CC-522C-ECF44A6194C3}"/>
              </a:ext>
            </a:extLst>
          </p:cNvPr>
          <p:cNvSpPr txBox="1"/>
          <p:nvPr/>
        </p:nvSpPr>
        <p:spPr>
          <a:xfrm>
            <a:off x="9036740" y="1339502"/>
            <a:ext cx="315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/>
              <a:t>Chemotherapy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68EF9-366B-7143-1122-E3F72B271F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30991-F278-BEAD-C7E1-F6333D4AA982}"/>
              </a:ext>
            </a:extLst>
          </p:cNvPr>
          <p:cNvSpPr txBox="1"/>
          <p:nvPr/>
        </p:nvSpPr>
        <p:spPr>
          <a:xfrm>
            <a:off x="4382729" y="1467320"/>
            <a:ext cx="342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Radiotherapy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37D9AA-BC23-93B6-7D12-FEEF9A3E5BA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5999" y="747772"/>
            <a:ext cx="1" cy="71954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Intensity-modulated radiation therapy (imrt): what is it, symptoms and  treatment | Top Doctors">
            <a:extLst>
              <a:ext uri="{FF2B5EF4-FFF2-40B4-BE49-F238E27FC236}">
                <a16:creationId xmlns:a16="http://schemas.microsoft.com/office/drawing/2014/main" id="{3156E593-E4D7-3B94-0E48-595B50A9E9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327" y="2189470"/>
            <a:ext cx="5419344" cy="36039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8AE96A-B9D7-CC4A-A44F-A812FEA4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496"/>
            <a:ext cx="10515600" cy="1024406"/>
          </a:xfrm>
        </p:spPr>
        <p:txBody>
          <a:bodyPr/>
          <a:lstStyle/>
          <a:p>
            <a:pPr algn="ctr"/>
            <a:r>
              <a:rPr lang="en-US" dirty="0"/>
              <a:t>Cancer treatments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27AC21A-40AF-B9C6-998E-CEFCC1127F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9400" y="1467320"/>
            <a:ext cx="702040" cy="7020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C2D6FB0-DC05-6201-EE65-6C4696D846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3880559" y="1467320"/>
            <a:ext cx="702040" cy="702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FA761F-9111-B31F-6168-D19CE2C3E2F6}"/>
              </a:ext>
            </a:extLst>
          </p:cNvPr>
          <p:cNvSpPr txBox="1"/>
          <p:nvPr/>
        </p:nvSpPr>
        <p:spPr>
          <a:xfrm>
            <a:off x="3629330" y="5869225"/>
            <a:ext cx="4933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+: Relatively safe (most tissues are spared)</a:t>
            </a:r>
          </a:p>
          <a:p>
            <a:r>
              <a:rPr lang="en-US" sz="2000" dirty="0"/>
              <a:t>-: Tumor needs to be (relatively) localized</a:t>
            </a:r>
          </a:p>
        </p:txBody>
      </p:sp>
    </p:spTree>
    <p:extLst>
      <p:ext uri="{BB962C8B-B14F-4D97-AF65-F5344CB8AC3E}">
        <p14:creationId xmlns:p14="http://schemas.microsoft.com/office/powerpoint/2010/main" val="46333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8DEC-63BB-32C2-93E9-B749856B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Multi-Leaf Collimator</a:t>
            </a:r>
          </a:p>
        </p:txBody>
      </p:sp>
      <p:pic>
        <p:nvPicPr>
          <p:cNvPr id="4" name="Picture 3" descr="A picture containing text, yellow&#10;&#10;Description automatically generated">
            <a:extLst>
              <a:ext uri="{FF2B5EF4-FFF2-40B4-BE49-F238E27FC236}">
                <a16:creationId xmlns:a16="http://schemas.microsoft.com/office/drawing/2014/main" id="{F105BECB-150D-ADB1-26BD-5626E5F1E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2959753"/>
            <a:ext cx="2752725" cy="2428875"/>
          </a:xfrm>
          <a:prstGeom prst="rect">
            <a:avLst/>
          </a:prstGeom>
        </p:spPr>
      </p:pic>
      <p:pic>
        <p:nvPicPr>
          <p:cNvPr id="6" name="Picture 5" descr="A picture containing indoor, linear accelerator, device, miller&#10;&#10;Description automatically generated">
            <a:extLst>
              <a:ext uri="{FF2B5EF4-FFF2-40B4-BE49-F238E27FC236}">
                <a16:creationId xmlns:a16="http://schemas.microsoft.com/office/drawing/2014/main" id="{42A4C165-6F5A-3C69-1D4F-890EDF7D1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31992" cy="4572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3034AA-40F0-80B8-5264-7C920D57605D}"/>
              </a:ext>
            </a:extLst>
          </p:cNvPr>
          <p:cNvCxnSpPr>
            <a:cxnSpLocks/>
          </p:cNvCxnSpPr>
          <p:nvPr/>
        </p:nvCxnSpPr>
        <p:spPr>
          <a:xfrm>
            <a:off x="1752600" y="2124075"/>
            <a:ext cx="1581150" cy="2286000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379B8F3-057B-717F-D90B-2651FDF405C7}"/>
              </a:ext>
            </a:extLst>
          </p:cNvPr>
          <p:cNvSpPr/>
          <p:nvPr/>
        </p:nvSpPr>
        <p:spPr>
          <a:xfrm rot="19998805">
            <a:off x="2295525" y="3062288"/>
            <a:ext cx="819150" cy="40957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C8C33D-8D63-EA28-6BE1-595CD6FEC994}"/>
              </a:ext>
            </a:extLst>
          </p:cNvPr>
          <p:cNvSpPr/>
          <p:nvPr/>
        </p:nvSpPr>
        <p:spPr>
          <a:xfrm>
            <a:off x="3044825" y="2276400"/>
            <a:ext cx="5937250" cy="866849"/>
          </a:xfrm>
          <a:custGeom>
            <a:avLst/>
            <a:gdLst>
              <a:gd name="connsiteX0" fmla="*/ 0 w 5915025"/>
              <a:gd name="connsiteY0" fmla="*/ 790649 h 828749"/>
              <a:gd name="connsiteX1" fmla="*/ 3514725 w 5915025"/>
              <a:gd name="connsiteY1" fmla="*/ 74 h 828749"/>
              <a:gd name="connsiteX2" fmla="*/ 5915025 w 5915025"/>
              <a:gd name="connsiteY2" fmla="*/ 828749 h 8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5025" h="828749">
                <a:moveTo>
                  <a:pt x="0" y="790649"/>
                </a:moveTo>
                <a:cubicBezTo>
                  <a:pt x="1264444" y="392186"/>
                  <a:pt x="2528888" y="-6276"/>
                  <a:pt x="3514725" y="74"/>
                </a:cubicBezTo>
                <a:cubicBezTo>
                  <a:pt x="4500562" y="6424"/>
                  <a:pt x="5207793" y="417586"/>
                  <a:pt x="5915025" y="828749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9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D419-9C92-73F0-B953-5BE2BEC0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DAA72-3395-62F1-85A5-F08B8954B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4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Morish Serif</vt:lpstr>
      <vt:lpstr>Office Theme</vt:lpstr>
      <vt:lpstr>Dose-volume histograms guided deep dose predictions</vt:lpstr>
      <vt:lpstr>Cancer treatments</vt:lpstr>
      <vt:lpstr>Multi-Leaf Collimator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Dubois</dc:creator>
  <cp:lastModifiedBy>Paul Dubois</cp:lastModifiedBy>
  <cp:revision>6</cp:revision>
  <dcterms:created xsi:type="dcterms:W3CDTF">2024-06-10T13:08:33Z</dcterms:created>
  <dcterms:modified xsi:type="dcterms:W3CDTF">2024-06-12T06:11:30Z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2024-06-10T16:26:52Z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58d337d2-90d6-42ae-b9b7-668f238efcf3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