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96" r:id="rId3"/>
    <p:sldId id="297" r:id="rId4"/>
    <p:sldId id="299" r:id="rId5"/>
    <p:sldId id="33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39D0-7AD6-4DED-BA32-F76B7FD879CC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615E-EBEC-45AD-A281-BC0F39C19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5141-A6F4-4858-952A-002C4D3D11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2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A7B07-2749-90BD-0B60-E13705C9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A04B2-F490-0A07-B0A5-C1772E80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E968A-97A5-CA88-7808-FC2E5D1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41E02-00A9-8D84-D241-96252C2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AF98-6C5A-9CC7-A484-C710DF92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4658-84DB-1D9E-AB52-4EC477CA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69C8F-C4F8-DAA5-25D5-BC005E76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A06DC-12BE-6D26-E570-1F5F38E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A5F69-71E7-411D-CB78-67F7F10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2D0A2-ACCA-D9C2-83CB-7027E3CF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EDBC12-1A63-CAF9-035A-DDCECFF4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A732F-B6C5-EEE5-439E-525E2CC7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7813-2DA1-F224-A218-BB5B47FA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FCD5D-DF07-D978-952D-51D1647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803DF-71B2-42EA-0F05-2269B28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35F9E-77BD-EBE6-9802-105FBA2D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EF0FD-5ED8-5FC9-4412-B45735F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B0F04-1163-40F4-F683-BFD23FD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B514B-7539-DE6F-6EA8-6DB1056A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E902-A0E7-7431-1B6E-65F99E5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6203-0214-5472-A280-1BC7C75B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022AA-63F6-9B05-063A-6C921C6A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140F1-1D8C-03A2-39E0-926672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3D6C2-8380-1751-E7FA-6BABB34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98DB7-641F-B270-1B71-487789A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AFA3D-B55B-032C-8444-98213AA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A7E3D-F0B4-3EEB-34B7-5662441A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08EC-07EF-5586-4A8D-1BFEAF6A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749F2-80F8-5665-56F1-E213FACB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C5DD-89EB-AE02-0852-091DF0E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51C5-C806-CDEA-4B11-B8B3B61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9D04B-66C1-C0CD-8F4A-855E4CB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356E7-9E97-FB8E-6D3F-30246D89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5E6E7-2719-8B65-9052-4D84BED8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C50A66-4FEF-4C2B-FEA1-8E88018A3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26171B-332A-917F-FDFF-2EC580B9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DEBC8-05C9-A84B-E138-16D50EF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77D048-B9E5-C4EB-93C2-18B1BF5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1B4B45-6EF4-2CE1-B5C7-10C79BA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3EB87-82F1-A49E-3B35-A51D42FD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755D05-721F-0405-11E3-0337605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625342-F8B7-52B4-1C53-2813498F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41A4D-3051-6420-118C-AEAFED0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83AC52-3493-5ABC-660E-F865339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CFA3B-A253-F1CF-E856-7D56FAC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691FF-0B51-FD4E-19D8-4470367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0807B-B8DA-D8AC-A0F6-A7CC5D1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62B23-B8BA-564A-CF32-89A7F197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8157D-5FC4-555E-9AA8-2269C43B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656E8-3F5F-D3EC-FD7D-F80D792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F4AB7-43AB-0EA7-9309-218814B3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98023-01D0-617B-5B58-C3F65A27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A89C9-6840-0148-722E-E0C9A795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DE69C7-E97C-03B1-5DC9-92090CB80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2CD5C-BFE4-DEED-5AD8-932CCCC8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14EFCC-1387-F388-2359-335FD20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EB12F-3C33-C819-D527-C603016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3C22-F252-7813-E137-59803C8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20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1CF58-6CE7-F4FC-F7B0-18EF77CC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C2144D-689E-DD42-1DC6-671D65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7872B-1633-D4A0-CAC8-6FEC4855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A2F5E-36C9-8480-299E-B8196AEC7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E0A7F-A304-A7B2-1035-13F56715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A232FE-4844-B7B8-7CDF-1BEDE936AF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" y="1"/>
            <a:ext cx="6857999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EA436A-0A3D-DE96-5E8E-80F52137E4A8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FC8C2-DC44-C7DE-69B8-37C3CE746FA8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27C70E-782C-18CF-D145-74A4BA3B06FC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28978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0500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èze 2">
            <a:extLst>
              <a:ext uri="{FF2B5EF4-FFF2-40B4-BE49-F238E27FC236}">
                <a16:creationId xmlns:a16="http://schemas.microsoft.com/office/drawing/2014/main" id="{5279F188-C7CC-8789-8EF9-BE8CA6B1F339}"/>
              </a:ext>
            </a:extLst>
          </p:cNvPr>
          <p:cNvSpPr/>
          <p:nvPr/>
        </p:nvSpPr>
        <p:spPr>
          <a:xfrm>
            <a:off x="1744593" y="2674764"/>
            <a:ext cx="4505736" cy="1531620"/>
          </a:xfrm>
          <a:prstGeom prst="trapezoid">
            <a:avLst>
              <a:gd name="adj" fmla="val 5775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B4A07FF5-11EB-E190-0DE5-B1E31581128E}"/>
              </a:ext>
            </a:extLst>
          </p:cNvPr>
          <p:cNvSpPr/>
          <p:nvPr/>
        </p:nvSpPr>
        <p:spPr>
          <a:xfrm>
            <a:off x="441960" y="4695056"/>
            <a:ext cx="7101840" cy="1733550"/>
          </a:xfrm>
          <a:prstGeom prst="trapezoid">
            <a:avLst>
              <a:gd name="adj" fmla="val 5862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AF7891-C9E8-AB5D-E078-645D3666D636}"/>
              </a:ext>
            </a:extLst>
          </p:cNvPr>
          <p:cNvSpPr/>
          <p:nvPr/>
        </p:nvSpPr>
        <p:spPr>
          <a:xfrm>
            <a:off x="2911033" y="312516"/>
            <a:ext cx="2176040" cy="1873576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C371A-96DA-F938-D01C-473E0CDFBA90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33EFEE-D617-357A-1FB5-5EBC075685E6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66E88B-51DB-035C-8FF7-866ACB4E8F74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16744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8392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07A6-8928-2380-EAA0-77204446AC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A6C912F2-20D5-37BE-F35D-A06B15B7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2375" y="1495273"/>
            <a:ext cx="6629400" cy="497205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A649572-FD28-771C-4923-A554EFF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859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CRYPTOGRAPHIE ASYMETRIQUE: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Ou comment envoyer un secret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avec un haut-parleur?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994DAC38-8919-844B-3BF7-4C8CEB6A2444}"/>
              </a:ext>
            </a:extLst>
          </p:cNvPr>
          <p:cNvSpPr txBox="1">
            <a:spLocks/>
          </p:cNvSpPr>
          <p:nvPr/>
        </p:nvSpPr>
        <p:spPr>
          <a:xfrm>
            <a:off x="9178725" y="5997616"/>
            <a:ext cx="3013275" cy="3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200" dirty="0">
                <a:solidFill>
                  <a:schemeClr val="bg1"/>
                </a:solidFill>
                <a:latin typeface="+mn-lt"/>
              </a:rPr>
              <a:t>Présenté par Paul DUBOIS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458BA7D4-0899-7E93-BD21-D7C6FBD0D6C2}"/>
              </a:ext>
            </a:extLst>
          </p:cNvPr>
          <p:cNvSpPr txBox="1">
            <a:spLocks/>
          </p:cNvSpPr>
          <p:nvPr/>
        </p:nvSpPr>
        <p:spPr>
          <a:xfrm>
            <a:off x="8469218" y="6354501"/>
            <a:ext cx="3722782" cy="50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>
                <a:solidFill>
                  <a:schemeClr val="bg1"/>
                </a:solidFill>
                <a:latin typeface="+mn-lt"/>
              </a:rPr>
              <a:t>…feat Pierre de FERMAT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08CF0A00-338A-D3C2-4F51-17E6841F7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585" y="1495273"/>
            <a:ext cx="6629401" cy="4972049"/>
          </a:xfrm>
          <a:prstGeom prst="rect">
            <a:avLst/>
          </a:prstGeom>
        </p:spPr>
      </p:pic>
      <p:pic>
        <p:nvPicPr>
          <p:cNvPr id="6" name="Graphique 16">
            <a:extLst>
              <a:ext uri="{FF2B5EF4-FFF2-40B4-BE49-F238E27FC236}">
                <a16:creationId xmlns:a16="http://schemas.microsoft.com/office/drawing/2014/main" id="{C69E87FA-2872-188A-5DE1-A0DDE79FB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21301975">
            <a:off x="1450975" y="2131065"/>
            <a:ext cx="4702137" cy="47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14257</TotalTime>
  <Words>62</Words>
  <Application>Microsoft Office PowerPoint</Application>
  <PresentationFormat>Grand écran</PresentationFormat>
  <Paragraphs>18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CRYPTOGRAPHIE ASYMETRIQUE: Ou comment envoyer un secret  avec un haut-parleur?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Paul Dubois</dc:creator>
  <cp:lastModifiedBy>Paul Dubois</cp:lastModifiedBy>
  <cp:revision>92</cp:revision>
  <dcterms:created xsi:type="dcterms:W3CDTF">2022-09-06T13:11:55Z</dcterms:created>
  <dcterms:modified xsi:type="dcterms:W3CDTF">2022-09-24T14:36:31Z</dcterms:modified>
</cp:coreProperties>
</file>