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74" r:id="rId7"/>
    <p:sldId id="297" r:id="rId8"/>
    <p:sldId id="29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F48AE-B67C-D77F-FCE9-84A719D87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F48E8-52F7-7A87-B06E-EB7701C67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4A5977-8BC0-1497-6073-587D8F74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BA2519-3A23-4144-7429-35F915E6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418C40-A2FB-F2DD-4C5F-493FA5BF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89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B7B5D-D635-E580-ADDD-EDD61B7B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4833A6-18F0-12D4-A206-2208BA712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16E596-2101-B946-1F60-279263C0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93125E-AED8-C131-9786-E825CC92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6F2B91-5A17-8CB4-83AF-922DB0D6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7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681509-AA17-A127-5F85-083E7578A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F16CCF-95C7-8BC1-D8CB-718ECBF9E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E60968-54C8-E098-76F6-7004A69D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04801F-A7C0-32CB-2177-3AF770E2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EC923C-58F5-6237-BE37-20268B94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21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477A03-48F2-00EA-A869-D9B02274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B9D38C-3412-B013-CD41-720436E35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1AB591-BBB1-FB1A-E566-2D5CD260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736670-503F-253C-4733-22B6EB16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C181FF-2D5E-E9E3-6091-339A1EE6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12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6C5344-9651-A814-1E14-5537EC5F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834671-C485-1217-777E-360E5230F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AA58FC-209E-0B0B-EEFE-995A4171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DB337-665C-06A6-8D06-F61084F2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3C7755-876D-070B-C0E5-D3E236C2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41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43F2E-20C4-9C26-BA4C-AA761A33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974B40-144F-A511-3933-1460B0946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D08303-D10A-1A16-6CAD-2E2316D25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52E037-299C-F440-22DA-0D0C1B3D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C3885C-103D-3CE8-35BB-BB9628BA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76AFC1-5169-0A95-89D6-98B710B5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80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800AE-0D4A-9B62-DF9E-68F65441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4B0366-4DD0-6005-4E11-675181DE5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323C8-2F80-5C2B-188A-F338FD1CA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D5C7CE-EBD7-AB5C-921C-997FED8FF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29846F-86EA-7149-84DF-DBD8A8C97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63B0547-1695-FF85-91A2-3011F987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A66413-1CE5-E013-E043-AC0F18A1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7C31F1-2288-63DF-180E-E033EE16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67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C7B83-7435-444A-C04B-6A5172E7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9319C8-D7B4-0583-B1BE-AD0114A0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04613D-EEB4-E99E-EF13-E878DC46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2D817D-D267-E5C9-E691-BD2BEC38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04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3CEDB9-9322-5214-E929-D4B938FE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7A58D29-4B8F-9B03-9B63-2FF2E3B3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FA86FD-58B5-8071-11A6-73856FB4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13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6C0D2-1CE2-4CFF-587A-A8CC18AB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B0B966-7685-C5D2-60CF-F9193655D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4616AE-CAEE-61C3-F502-66281EE3D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A3C2B5-C4C8-E223-2107-49979937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86C8A6-CB22-D4AE-6100-3E51799C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F5B4C0-2677-6452-4786-DB7AF9A9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8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BF061-8F90-3C97-04ED-AAB92538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5A0409-7508-DFBB-6C37-FE463384C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586692-3AC7-0E4E-3D0B-DA2002AE6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4B8602-9DD8-ADAD-6D4F-662F1B9E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332A0F-7727-C27C-37DD-06584831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7BD6BA-E3D4-6426-BE9D-B305D128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25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A84C9B-8255-CD38-9302-253455DA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2D8D57-AB8A-EDA3-7D72-7EF2FA6C4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7E8464-CA1D-9983-7FF7-3BE9D00DE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E4FA3-09EB-420E-8B8D-1F38C173CA1D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F8CC00-C232-EE0D-BC7F-4BDAC9E30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E70569-674D-7ADB-BED9-1094390D9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49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07D62-F272-5C0C-CD07-4BE50F12B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Cryptographie Asymétrique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E62E01-CDA9-36B9-F704-6C46DCBEF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Paul Dubois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pour</a:t>
            </a:r>
          </a:p>
          <a:p>
            <a:r>
              <a:rPr lang="fr-FR" dirty="0">
                <a:solidFill>
                  <a:srgbClr val="00B050"/>
                </a:solidFill>
              </a:rPr>
              <a:t>info</a:t>
            </a:r>
            <a:r>
              <a:rPr lang="fr-FR" dirty="0">
                <a:solidFill>
                  <a:srgbClr val="FFC000"/>
                </a:solidFill>
              </a:rPr>
              <a:t>@</a:t>
            </a:r>
            <a:r>
              <a:rPr lang="fr-FR" dirty="0">
                <a:solidFill>
                  <a:srgbClr val="7030A0"/>
                </a:solidFill>
              </a:rPr>
              <a:t>lèze</a:t>
            </a:r>
          </a:p>
        </p:txBody>
      </p:sp>
    </p:spTree>
    <p:extLst>
      <p:ext uri="{BB962C8B-B14F-4D97-AF65-F5344CB8AC3E}">
        <p14:creationId xmlns:p14="http://schemas.microsoft.com/office/powerpoint/2010/main" val="159689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4788B1C-652B-33B9-5968-ACB8F2583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FD5584B7-531A-7DD7-0287-7D504A74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297"/>
          </a:xfrm>
          <a:effectLst>
            <a:glow rad="127000">
              <a:schemeClr val="tx1"/>
            </a:glow>
          </a:effectLst>
        </p:spPr>
        <p:txBody>
          <a:bodyPr>
            <a:normAutofit/>
          </a:bodyPr>
          <a:lstStyle/>
          <a:p>
            <a:pPr algn="ctr"/>
            <a:r>
              <a:rPr lang="fr-FR" sz="66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Aimez-vous les équations?</a:t>
            </a:r>
          </a:p>
        </p:txBody>
      </p:sp>
    </p:spTree>
    <p:extLst>
      <p:ext uri="{BB962C8B-B14F-4D97-AF65-F5344CB8AC3E}">
        <p14:creationId xmlns:p14="http://schemas.microsoft.com/office/powerpoint/2010/main" val="131874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88D97C-8FE2-70BC-3E29-BFB47E75E6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898E81-E45F-B7FE-C8AF-81221336E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854" y="0"/>
            <a:ext cx="5692292" cy="6858000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FD5584B7-531A-7DD7-0287-7D504A74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297"/>
          </a:xfrm>
          <a:effectLst>
            <a:glow rad="127000">
              <a:schemeClr val="tx1"/>
            </a:glow>
          </a:effectLst>
        </p:spPr>
        <p:txBody>
          <a:bodyPr>
            <a:normAutofit/>
          </a:bodyPr>
          <a:lstStyle/>
          <a:p>
            <a:pPr algn="ctr"/>
            <a:r>
              <a:rPr lang="fr-FR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Aimez-vous les protocoles sécurisés?</a:t>
            </a:r>
          </a:p>
        </p:txBody>
      </p:sp>
    </p:spTree>
    <p:extLst>
      <p:ext uri="{BB962C8B-B14F-4D97-AF65-F5344CB8AC3E}">
        <p14:creationId xmlns:p14="http://schemas.microsoft.com/office/powerpoint/2010/main" val="302237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éléments, plusieurs&#10;&#10;Description générée automatiquement">
            <a:extLst>
              <a:ext uri="{FF2B5EF4-FFF2-40B4-BE49-F238E27FC236}">
                <a16:creationId xmlns:a16="http://schemas.microsoft.com/office/drawing/2014/main" id="{BBE5EC89-C26B-D46B-BC56-352E5D745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" r="10346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FD5584B7-531A-7DD7-0287-7D504A74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297"/>
          </a:xfrm>
          <a:effectLst>
            <a:glow rad="127000">
              <a:schemeClr val="tx1"/>
            </a:glow>
          </a:effectLst>
        </p:spPr>
        <p:txBody>
          <a:bodyPr>
            <a:normAutofit/>
          </a:bodyPr>
          <a:lstStyle/>
          <a:p>
            <a:pPr algn="ctr"/>
            <a:r>
              <a:rPr lang="fr-FR" sz="66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Aimez-vous l’argent?</a:t>
            </a:r>
          </a:p>
        </p:txBody>
      </p:sp>
    </p:spTree>
    <p:extLst>
      <p:ext uri="{BB962C8B-B14F-4D97-AF65-F5344CB8AC3E}">
        <p14:creationId xmlns:p14="http://schemas.microsoft.com/office/powerpoint/2010/main" val="148991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rrain, extérieur, colonnade&#10;&#10;Description générée automatiquement">
            <a:extLst>
              <a:ext uri="{FF2B5EF4-FFF2-40B4-BE49-F238E27FC236}">
                <a16:creationId xmlns:a16="http://schemas.microsoft.com/office/drawing/2014/main" id="{F1556CA3-FEB4-069E-50E2-C5D681454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FD5584B7-531A-7DD7-0287-7D504A74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297"/>
          </a:xfrm>
          <a:effectLst>
            <a:glow rad="127000">
              <a:schemeClr val="tx1"/>
            </a:glow>
          </a:effectLst>
        </p:spPr>
        <p:txBody>
          <a:bodyPr>
            <a:normAutofit/>
          </a:bodyPr>
          <a:lstStyle/>
          <a:p>
            <a:pPr algn="ctr"/>
            <a:r>
              <a:rPr lang="fr-FR" sz="66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Aimez-vous Toulouse?</a:t>
            </a:r>
          </a:p>
        </p:txBody>
      </p:sp>
    </p:spTree>
    <p:extLst>
      <p:ext uri="{BB962C8B-B14F-4D97-AF65-F5344CB8AC3E}">
        <p14:creationId xmlns:p14="http://schemas.microsoft.com/office/powerpoint/2010/main" val="322184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D76D3CE-724C-57F7-99AE-B07727C7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Comment faire passer un message secret…</a:t>
            </a:r>
            <a:br>
              <a:rPr lang="fr-FR" b="1" dirty="0"/>
            </a:br>
            <a:r>
              <a:rPr lang="fr-FR" b="1" dirty="0"/>
              <a:t>… avec un haut-parleur?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E6AE29E-E2D6-1A14-3083-559229F4A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5108" y="1850746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06100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èze 2">
            <a:extLst>
              <a:ext uri="{FF2B5EF4-FFF2-40B4-BE49-F238E27FC236}">
                <a16:creationId xmlns:a16="http://schemas.microsoft.com/office/drawing/2014/main" id="{5279F188-C7CC-8789-8EF9-BE8CA6B1F339}"/>
              </a:ext>
            </a:extLst>
          </p:cNvPr>
          <p:cNvSpPr/>
          <p:nvPr/>
        </p:nvSpPr>
        <p:spPr>
          <a:xfrm>
            <a:off x="1744593" y="2674764"/>
            <a:ext cx="4505736" cy="1531620"/>
          </a:xfrm>
          <a:prstGeom prst="trapezoid">
            <a:avLst>
              <a:gd name="adj" fmla="val 57756"/>
            </a:avLst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apèze 3">
            <a:extLst>
              <a:ext uri="{FF2B5EF4-FFF2-40B4-BE49-F238E27FC236}">
                <a16:creationId xmlns:a16="http://schemas.microsoft.com/office/drawing/2014/main" id="{B4A07FF5-11EB-E190-0DE5-B1E31581128E}"/>
              </a:ext>
            </a:extLst>
          </p:cNvPr>
          <p:cNvSpPr/>
          <p:nvPr/>
        </p:nvSpPr>
        <p:spPr>
          <a:xfrm>
            <a:off x="441960" y="4695056"/>
            <a:ext cx="7101840" cy="1733550"/>
          </a:xfrm>
          <a:prstGeom prst="trapezoid">
            <a:avLst>
              <a:gd name="adj" fmla="val 58626"/>
            </a:avLst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72AF7891-C9E8-AB5D-E078-645D3666D636}"/>
              </a:ext>
            </a:extLst>
          </p:cNvPr>
          <p:cNvSpPr/>
          <p:nvPr/>
        </p:nvSpPr>
        <p:spPr>
          <a:xfrm>
            <a:off x="2911033" y="312516"/>
            <a:ext cx="2176040" cy="1873576"/>
          </a:xfrm>
          <a:prstGeom prst="triangl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57C371A-96DA-F938-D01C-473E0CDFBA90}"/>
              </a:ext>
            </a:extLst>
          </p:cNvPr>
          <p:cNvSpPr txBox="1"/>
          <p:nvPr/>
        </p:nvSpPr>
        <p:spPr>
          <a:xfrm>
            <a:off x="3704474" y="869492"/>
            <a:ext cx="29392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  RSA</a:t>
            </a:r>
            <a:endParaRPr lang="fr-FR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33EFEE-D617-357A-1FB5-5EBC075685E6}"/>
              </a:ext>
            </a:extLst>
          </p:cNvPr>
          <p:cNvSpPr txBox="1"/>
          <p:nvPr/>
        </p:nvSpPr>
        <p:spPr>
          <a:xfrm>
            <a:off x="3704474" y="2831269"/>
            <a:ext cx="6075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        Encodage</a:t>
            </a:r>
            <a:endParaRPr lang="fr-FR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E66E88B-51DB-035C-8FF7-866ACB4E8F74}"/>
              </a:ext>
            </a:extLst>
          </p:cNvPr>
          <p:cNvSpPr txBox="1"/>
          <p:nvPr/>
        </p:nvSpPr>
        <p:spPr>
          <a:xfrm>
            <a:off x="3704474" y="5007833"/>
            <a:ext cx="81195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               Alice &amp; Bob</a:t>
            </a:r>
          </a:p>
        </p:txBody>
      </p:sp>
    </p:spTree>
    <p:extLst>
      <p:ext uri="{BB962C8B-B14F-4D97-AF65-F5344CB8AC3E}">
        <p14:creationId xmlns:p14="http://schemas.microsoft.com/office/powerpoint/2010/main" val="167441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EA0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EA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03940DC-B7CE-F426-30C0-654000CCD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7" cy="685799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87151FB-2BEF-3526-5FE3-BCC773AF9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520495">
            <a:off x="716407" y="497138"/>
            <a:ext cx="1402949" cy="135244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29EE7D8-BE25-9A1E-6F3B-90C386202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520495">
            <a:off x="715012" y="497138"/>
            <a:ext cx="1402949" cy="1352443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65F7E93-E2F0-C97E-5D55-417CBA1A4F8C}"/>
              </a:ext>
            </a:extLst>
          </p:cNvPr>
          <p:cNvCxnSpPr>
            <a:cxnSpLocks/>
          </p:cNvCxnSpPr>
          <p:nvPr/>
        </p:nvCxnSpPr>
        <p:spPr>
          <a:xfrm rot="17163022" flipH="1">
            <a:off x="1549027" y="1638886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9455344-E8E8-9E92-0ECE-ED3F66E396BE}"/>
              </a:ext>
            </a:extLst>
          </p:cNvPr>
          <p:cNvCxnSpPr>
            <a:cxnSpLocks/>
          </p:cNvCxnSpPr>
          <p:nvPr/>
        </p:nvCxnSpPr>
        <p:spPr>
          <a:xfrm rot="17163022" flipH="1">
            <a:off x="1681469" y="1637872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8CAF81C-5AB3-636E-F617-D77E1228479E}"/>
              </a:ext>
            </a:extLst>
          </p:cNvPr>
          <p:cNvCxnSpPr>
            <a:cxnSpLocks/>
          </p:cNvCxnSpPr>
          <p:nvPr/>
        </p:nvCxnSpPr>
        <p:spPr>
          <a:xfrm rot="17163022" flipH="1">
            <a:off x="1839311" y="1515568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CB5296A-E305-895D-8C0A-14714336E228}"/>
              </a:ext>
            </a:extLst>
          </p:cNvPr>
          <p:cNvCxnSpPr>
            <a:cxnSpLocks/>
          </p:cNvCxnSpPr>
          <p:nvPr/>
        </p:nvCxnSpPr>
        <p:spPr>
          <a:xfrm rot="17163022" flipH="1">
            <a:off x="1869538" y="1391305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FC2B7A1-5663-E831-3277-CBAD7E00FEF2}"/>
              </a:ext>
            </a:extLst>
          </p:cNvPr>
          <p:cNvCxnSpPr>
            <a:cxnSpLocks/>
          </p:cNvCxnSpPr>
          <p:nvPr/>
        </p:nvCxnSpPr>
        <p:spPr>
          <a:xfrm rot="17163022" flipH="1">
            <a:off x="1770373" y="1585335"/>
            <a:ext cx="154059" cy="215668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ccolade fermante 26">
            <a:extLst>
              <a:ext uri="{FF2B5EF4-FFF2-40B4-BE49-F238E27FC236}">
                <a16:creationId xmlns:a16="http://schemas.microsoft.com/office/drawing/2014/main" id="{9E616FB4-142A-A07C-C380-153A1F06C551}"/>
              </a:ext>
            </a:extLst>
          </p:cNvPr>
          <p:cNvSpPr/>
          <p:nvPr/>
        </p:nvSpPr>
        <p:spPr>
          <a:xfrm>
            <a:off x="8379588" y="408899"/>
            <a:ext cx="469257" cy="2910840"/>
          </a:xfrm>
          <a:prstGeom prst="rightBrac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8" name="Accolade fermante 27">
            <a:extLst>
              <a:ext uri="{FF2B5EF4-FFF2-40B4-BE49-F238E27FC236}">
                <a16:creationId xmlns:a16="http://schemas.microsoft.com/office/drawing/2014/main" id="{3C77989A-ABAF-6527-E9C6-6B53BE72B362}"/>
              </a:ext>
            </a:extLst>
          </p:cNvPr>
          <p:cNvSpPr/>
          <p:nvPr/>
        </p:nvSpPr>
        <p:spPr>
          <a:xfrm>
            <a:off x="8379588" y="3538261"/>
            <a:ext cx="510540" cy="2910840"/>
          </a:xfrm>
          <a:prstGeom prst="rightBrac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6DDDD20-E3FA-CF01-CFC6-9D167C68141F}"/>
              </a:ext>
            </a:extLst>
          </p:cNvPr>
          <p:cNvSpPr txBox="1"/>
          <p:nvPr/>
        </p:nvSpPr>
        <p:spPr>
          <a:xfrm>
            <a:off x="9082267" y="4701293"/>
            <a:ext cx="2098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32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ère</a:t>
            </a:r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39794F0-F297-9FFD-D4D2-CA649E72A603}"/>
              </a:ext>
            </a:extLst>
          </p:cNvPr>
          <p:cNvSpPr txBox="1"/>
          <p:nvPr/>
        </p:nvSpPr>
        <p:spPr>
          <a:xfrm>
            <a:off x="9082267" y="1571931"/>
            <a:ext cx="2098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fr-FR" sz="32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ème</a:t>
            </a:r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Partie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D0E2BE3-E652-FCAD-7AA5-4EF99CAAFA63}"/>
              </a:ext>
            </a:extLst>
          </p:cNvPr>
          <p:cNvSpPr txBox="1"/>
          <p:nvPr/>
        </p:nvSpPr>
        <p:spPr>
          <a:xfrm>
            <a:off x="2885166" y="1262693"/>
            <a:ext cx="25539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	ElGamal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A8B1D7-4211-982D-FFCA-3338F5EEC9BC}"/>
              </a:ext>
            </a:extLst>
          </p:cNvPr>
          <p:cNvSpPr txBox="1"/>
          <p:nvPr/>
        </p:nvSpPr>
        <p:spPr>
          <a:xfrm>
            <a:off x="2885166" y="441839"/>
            <a:ext cx="447744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	Courbes Elliptiques</a:t>
            </a:r>
          </a:p>
        </p:txBody>
      </p:sp>
    </p:spTree>
    <p:extLst>
      <p:ext uri="{BB962C8B-B14F-4D97-AF65-F5344CB8AC3E}">
        <p14:creationId xmlns:p14="http://schemas.microsoft.com/office/powerpoint/2010/main" val="183925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6185 0.2578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99" y="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/>
      <p:bldP spid="30" grpId="0"/>
      <p:bldP spid="2" grpId="0"/>
      <p:bldP spid="2" grpId="1"/>
      <p:bldP spid="4" grpId="0"/>
      <p:bldP spid="4" grpId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Grand écran</PresentationFormat>
  <Paragraphs>16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Cryptographie Asymétrique</vt:lpstr>
      <vt:lpstr>Aimez-vous les équations?</vt:lpstr>
      <vt:lpstr>Aimez-vous les protocoles sécurisés?</vt:lpstr>
      <vt:lpstr>Aimez-vous l’argent?</vt:lpstr>
      <vt:lpstr>Aimez-vous Toulouse?</vt:lpstr>
      <vt:lpstr>Comment faire passer un message secret… … avec un haut-parleur?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Cryptographie Asymétrique</dc:title>
  <dc:creator>Paul Dubois</dc:creator>
  <cp:lastModifiedBy>Paul Dubois</cp:lastModifiedBy>
  <cp:revision>4</cp:revision>
  <dcterms:created xsi:type="dcterms:W3CDTF">2022-09-12T12:45:36Z</dcterms:created>
  <dcterms:modified xsi:type="dcterms:W3CDTF">2022-09-15T00:28:42Z</dcterms:modified>
</cp:coreProperties>
</file>