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73" r:id="rId3"/>
    <p:sldId id="298" r:id="rId4"/>
    <p:sldId id="296" r:id="rId5"/>
    <p:sldId id="297" r:id="rId6"/>
    <p:sldId id="29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D39D0-7AD6-4DED-BA32-F76B7FD879CC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615E-EBEC-45AD-A281-BC0F39C19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39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A7B07-2749-90BD-0B60-E13705C9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9A04B2-F490-0A07-B0A5-C1772E80A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E968A-97A5-CA88-7808-FC2E5D18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41E02-00A9-8D84-D241-96252C2C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6AF98-6C5A-9CC7-A484-C710DF92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38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24658-84DB-1D9E-AB52-4EC477CA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D69C8F-C4F8-DAA5-25D5-BC005E768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A06DC-12BE-6D26-E570-1F5F38E3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9A5F69-71E7-411D-CB78-67F7F100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2D0A2-ACCA-D9C2-83CB-7027E3CF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EDBC12-1A63-CAF9-035A-DDCECFF4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1A732F-B6C5-EEE5-439E-525E2CC7C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87813-2DA1-F224-A218-BB5B47FA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FCD5D-DF07-D978-952D-51D1647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803DF-71B2-42EA-0F05-2269B284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2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35F9E-77BD-EBE6-9802-105FBA2D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EF0FD-5ED8-5FC9-4412-B45735F5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B0F04-1163-40F4-F683-BFD23FD0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DB514B-7539-DE6F-6EA8-6DB1056A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AE902-A0E7-7431-1B6E-65F99E52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96203-0214-5472-A280-1BC7C75B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9022AA-63F6-9B05-063A-6C921C6A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7140F1-1D8C-03A2-39E0-926672D3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03D6C2-8380-1751-E7FA-6BABB34F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D98DB7-641F-B270-1B71-487789A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0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AFA3D-B55B-032C-8444-98213AA9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A7E3D-F0B4-3EEB-34B7-5662441A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E408EC-07EF-5586-4A8D-1BFEAF6A8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3749F2-80F8-5665-56F1-E213FACB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7AC5DD-89EB-AE02-0852-091DF0E1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4B51C5-C806-CDEA-4B11-B8B3B61C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9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9D04B-66C1-C0CD-8F4A-855E4CB0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1356E7-9E97-FB8E-6D3F-30246D89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85E6E7-2719-8B65-9052-4D84BED8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C50A66-4FEF-4C2B-FEA1-8E88018A3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26171B-332A-917F-FDFF-2EC580B91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8DEBC8-05C9-A84B-E138-16D50EFC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77D048-B9E5-C4EB-93C2-18B1BF5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1B4B45-6EF4-2CE1-B5C7-10C79BA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5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3EB87-82F1-A49E-3B35-A51D42FD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755D05-721F-0405-11E3-0337605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625342-F8B7-52B4-1C53-2813498F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41A4D-3051-6420-118C-AEAFED05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1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83AC52-3493-5ABC-660E-F865339E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CFA3B-A253-F1CF-E856-7D56FACB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C691FF-0B51-FD4E-19D8-44703679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7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0807B-B8DA-D8AC-A0F6-A7CC5D1E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62B23-B8BA-564A-CF32-89A7F197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48157D-5FC4-555E-9AA8-2269C43B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8656E8-3F5F-D3EC-FD7D-F80D7921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9F4AB7-43AB-0EA7-9309-218814B3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698023-01D0-617B-5B58-C3F65A27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2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A89C9-6840-0148-722E-E0C9A795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DE69C7-E97C-03B1-5DC9-92090CB80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2CD5C-BFE4-DEED-5AD8-932CCCC8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14EFCC-1387-F388-2359-335FD203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DEB12F-3C33-C819-D527-C6030161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03C22-F252-7813-E137-59803C86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20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51CF58-6CE7-F4FC-F7B0-18EF77CC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C2144D-689E-DD42-1DC6-671D65B7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7872B-1633-D4A0-CAC8-6FEC48554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C899-BD2C-4FFA-B951-D99F6848B9E7}" type="datetimeFigureOut">
              <a:rPr lang="fr-FR" smtClean="0"/>
              <a:t>22/09/2022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EA2F5E-36C9-8480-299E-B8196AEC7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FE0A7F-A304-A7B2-1035-13F56715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0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FA232FE-4844-B7B8-7CDF-1BEDE936AFD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7" y="1"/>
            <a:ext cx="6857999" cy="685799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8EA436A-0A3D-DE96-5E8E-80F52137E4A8}"/>
              </a:ext>
            </a:extLst>
          </p:cNvPr>
          <p:cNvSpPr txBox="1"/>
          <p:nvPr/>
        </p:nvSpPr>
        <p:spPr>
          <a:xfrm>
            <a:off x="3704474" y="869492"/>
            <a:ext cx="2939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  RSA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FC8C2-DC44-C7DE-69B8-37C3CE746FA8}"/>
              </a:ext>
            </a:extLst>
          </p:cNvPr>
          <p:cNvSpPr txBox="1"/>
          <p:nvPr/>
        </p:nvSpPr>
        <p:spPr>
          <a:xfrm>
            <a:off x="3704474" y="2831269"/>
            <a:ext cx="6075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     Encodage</a:t>
            </a:r>
            <a:endParaRPr lang="fr-F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027C70E-782C-18CF-D145-74A4BA3B06FC}"/>
              </a:ext>
            </a:extLst>
          </p:cNvPr>
          <p:cNvSpPr txBox="1"/>
          <p:nvPr/>
        </p:nvSpPr>
        <p:spPr>
          <a:xfrm>
            <a:off x="3704474" y="5007833"/>
            <a:ext cx="8119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           Alice &amp; Bob</a:t>
            </a:r>
          </a:p>
        </p:txBody>
      </p:sp>
    </p:spTree>
    <p:extLst>
      <p:ext uri="{BB962C8B-B14F-4D97-AF65-F5344CB8AC3E}">
        <p14:creationId xmlns:p14="http://schemas.microsoft.com/office/powerpoint/2010/main" val="25445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E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3940DC-B7CE-F426-30C0-654000CC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87151FB-2BEF-3526-5FE3-BCC773AF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6407" y="497138"/>
            <a:ext cx="1402949" cy="13524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29EE7D8-BE25-9A1E-6F3B-90C386202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520495">
            <a:off x="715012" y="497138"/>
            <a:ext cx="1402950" cy="135244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65F7E93-E2F0-C97E-5D55-417CBA1A4F8C}"/>
              </a:ext>
            </a:extLst>
          </p:cNvPr>
          <p:cNvCxnSpPr>
            <a:cxnSpLocks/>
          </p:cNvCxnSpPr>
          <p:nvPr/>
        </p:nvCxnSpPr>
        <p:spPr>
          <a:xfrm rot="17163022" flipH="1">
            <a:off x="1536961" y="1650952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9455344-E8E8-9E92-0ECE-ED3F66E396B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669403" y="1649938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8CAF81C-5AB3-636E-F617-D77E1228479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30104" y="1530493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CB5296A-E305-895D-8C0A-14714336E228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57472" y="1403371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FC2B7A1-5663-E831-3277-CBAD7E00FEF2}"/>
              </a:ext>
            </a:extLst>
          </p:cNvPr>
          <p:cNvCxnSpPr>
            <a:cxnSpLocks/>
          </p:cNvCxnSpPr>
          <p:nvPr/>
        </p:nvCxnSpPr>
        <p:spPr>
          <a:xfrm rot="17163022" flipH="1">
            <a:off x="1750683" y="1589777"/>
            <a:ext cx="154059" cy="215668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9E616FB4-142A-A07C-C380-153A1F06C551}"/>
              </a:ext>
            </a:extLst>
          </p:cNvPr>
          <p:cNvSpPr/>
          <p:nvPr/>
        </p:nvSpPr>
        <p:spPr>
          <a:xfrm>
            <a:off x="8379588" y="408899"/>
            <a:ext cx="469257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3C77989A-ABAF-6527-E9C6-6B53BE72B362}"/>
              </a:ext>
            </a:extLst>
          </p:cNvPr>
          <p:cNvSpPr/>
          <p:nvPr/>
        </p:nvSpPr>
        <p:spPr>
          <a:xfrm>
            <a:off x="8379588" y="3538261"/>
            <a:ext cx="510540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DDDD20-E3FA-CF01-CFC6-9D167C68141F}"/>
              </a:ext>
            </a:extLst>
          </p:cNvPr>
          <p:cNvSpPr txBox="1"/>
          <p:nvPr/>
        </p:nvSpPr>
        <p:spPr>
          <a:xfrm>
            <a:off x="9082267" y="4701293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9794F0-F297-9FFD-D4D2-CA649E72A603}"/>
              </a:ext>
            </a:extLst>
          </p:cNvPr>
          <p:cNvSpPr txBox="1"/>
          <p:nvPr/>
        </p:nvSpPr>
        <p:spPr>
          <a:xfrm>
            <a:off x="9082267" y="1571931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E2BE3-E652-FCAD-7AA5-4EF99CAAFA63}"/>
              </a:ext>
            </a:extLst>
          </p:cNvPr>
          <p:cNvSpPr txBox="1"/>
          <p:nvPr/>
        </p:nvSpPr>
        <p:spPr>
          <a:xfrm>
            <a:off x="2885166" y="1262693"/>
            <a:ext cx="25539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	ElGamal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8B1D7-4211-982D-FFCA-3338F5EEC9BC}"/>
              </a:ext>
            </a:extLst>
          </p:cNvPr>
          <p:cNvSpPr txBox="1"/>
          <p:nvPr/>
        </p:nvSpPr>
        <p:spPr>
          <a:xfrm>
            <a:off x="2885166" y="441839"/>
            <a:ext cx="44774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	Courbes Elliptiques</a:t>
            </a:r>
          </a:p>
        </p:txBody>
      </p:sp>
    </p:spTree>
    <p:extLst>
      <p:ext uri="{BB962C8B-B14F-4D97-AF65-F5344CB8AC3E}">
        <p14:creationId xmlns:p14="http://schemas.microsoft.com/office/powerpoint/2010/main" val="276552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185 0.2578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2" grpId="0"/>
      <p:bldP spid="2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FA232FE-4844-B7B8-7CDF-1BEDE936AFD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7" y="1"/>
            <a:ext cx="6857999" cy="685799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8EA436A-0A3D-DE96-5E8E-80F52137E4A8}"/>
              </a:ext>
            </a:extLst>
          </p:cNvPr>
          <p:cNvSpPr txBox="1"/>
          <p:nvPr/>
        </p:nvSpPr>
        <p:spPr>
          <a:xfrm>
            <a:off x="3704474" y="869492"/>
            <a:ext cx="2939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  RSA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FC8C2-DC44-C7DE-69B8-37C3CE746FA8}"/>
              </a:ext>
            </a:extLst>
          </p:cNvPr>
          <p:cNvSpPr txBox="1"/>
          <p:nvPr/>
        </p:nvSpPr>
        <p:spPr>
          <a:xfrm>
            <a:off x="3704474" y="2831269"/>
            <a:ext cx="6075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     Encodage</a:t>
            </a:r>
            <a:endParaRPr lang="fr-F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027C70E-782C-18CF-D145-74A4BA3B06FC}"/>
              </a:ext>
            </a:extLst>
          </p:cNvPr>
          <p:cNvSpPr txBox="1"/>
          <p:nvPr/>
        </p:nvSpPr>
        <p:spPr>
          <a:xfrm>
            <a:off x="3704474" y="5007833"/>
            <a:ext cx="8119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           Alice &amp; Bob</a:t>
            </a:r>
          </a:p>
        </p:txBody>
      </p:sp>
    </p:spTree>
    <p:extLst>
      <p:ext uri="{BB962C8B-B14F-4D97-AF65-F5344CB8AC3E}">
        <p14:creationId xmlns:p14="http://schemas.microsoft.com/office/powerpoint/2010/main" val="289783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3940DC-B7CE-F426-30C0-654000CC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87151FB-2BEF-3526-5FE3-BCC773AF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6407" y="497138"/>
            <a:ext cx="1402949" cy="13524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29EE7D8-BE25-9A1E-6F3B-90C386202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5012" y="497138"/>
            <a:ext cx="1402949" cy="135244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65F7E93-E2F0-C97E-5D55-417CBA1A4F8C}"/>
              </a:ext>
            </a:extLst>
          </p:cNvPr>
          <p:cNvCxnSpPr>
            <a:cxnSpLocks/>
          </p:cNvCxnSpPr>
          <p:nvPr/>
        </p:nvCxnSpPr>
        <p:spPr>
          <a:xfrm rot="17163022" flipH="1">
            <a:off x="1549027" y="1638886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9455344-E8E8-9E92-0ECE-ED3F66E396B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681469" y="1637872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8CAF81C-5AB3-636E-F617-D77E1228479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39311" y="1515568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CB5296A-E305-895D-8C0A-14714336E228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69538" y="1391305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FC2B7A1-5663-E831-3277-CBAD7E00FEF2}"/>
              </a:ext>
            </a:extLst>
          </p:cNvPr>
          <p:cNvCxnSpPr>
            <a:cxnSpLocks/>
          </p:cNvCxnSpPr>
          <p:nvPr/>
        </p:nvCxnSpPr>
        <p:spPr>
          <a:xfrm rot="17163022" flipH="1">
            <a:off x="1770373" y="1585335"/>
            <a:ext cx="154059" cy="215668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9E616FB4-142A-A07C-C380-153A1F06C551}"/>
              </a:ext>
            </a:extLst>
          </p:cNvPr>
          <p:cNvSpPr/>
          <p:nvPr/>
        </p:nvSpPr>
        <p:spPr>
          <a:xfrm>
            <a:off x="8379588" y="408899"/>
            <a:ext cx="469257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3C77989A-ABAF-6527-E9C6-6B53BE72B362}"/>
              </a:ext>
            </a:extLst>
          </p:cNvPr>
          <p:cNvSpPr/>
          <p:nvPr/>
        </p:nvSpPr>
        <p:spPr>
          <a:xfrm>
            <a:off x="8379588" y="3538261"/>
            <a:ext cx="510540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DDDD20-E3FA-CF01-CFC6-9D167C68141F}"/>
              </a:ext>
            </a:extLst>
          </p:cNvPr>
          <p:cNvSpPr txBox="1"/>
          <p:nvPr/>
        </p:nvSpPr>
        <p:spPr>
          <a:xfrm>
            <a:off x="9082267" y="4701293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9794F0-F297-9FFD-D4D2-CA649E72A603}"/>
              </a:ext>
            </a:extLst>
          </p:cNvPr>
          <p:cNvSpPr txBox="1"/>
          <p:nvPr/>
        </p:nvSpPr>
        <p:spPr>
          <a:xfrm>
            <a:off x="9082267" y="1571931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E2BE3-E652-FCAD-7AA5-4EF99CAAFA63}"/>
              </a:ext>
            </a:extLst>
          </p:cNvPr>
          <p:cNvSpPr txBox="1"/>
          <p:nvPr/>
        </p:nvSpPr>
        <p:spPr>
          <a:xfrm>
            <a:off x="2885166" y="1262693"/>
            <a:ext cx="25539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	ElGamal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8B1D7-4211-982D-FFCA-3338F5EEC9BC}"/>
              </a:ext>
            </a:extLst>
          </p:cNvPr>
          <p:cNvSpPr txBox="1"/>
          <p:nvPr/>
        </p:nvSpPr>
        <p:spPr>
          <a:xfrm>
            <a:off x="2885166" y="441839"/>
            <a:ext cx="44774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	Courbes Elliptiques</a:t>
            </a:r>
          </a:p>
        </p:txBody>
      </p:sp>
    </p:spTree>
    <p:extLst>
      <p:ext uri="{BB962C8B-B14F-4D97-AF65-F5344CB8AC3E}">
        <p14:creationId xmlns:p14="http://schemas.microsoft.com/office/powerpoint/2010/main" val="105002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185 0.2578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2" grpId="0"/>
      <p:bldP spid="2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èze 2">
            <a:extLst>
              <a:ext uri="{FF2B5EF4-FFF2-40B4-BE49-F238E27FC236}">
                <a16:creationId xmlns:a16="http://schemas.microsoft.com/office/drawing/2014/main" id="{5279F188-C7CC-8789-8EF9-BE8CA6B1F339}"/>
              </a:ext>
            </a:extLst>
          </p:cNvPr>
          <p:cNvSpPr/>
          <p:nvPr/>
        </p:nvSpPr>
        <p:spPr>
          <a:xfrm>
            <a:off x="1744593" y="2674764"/>
            <a:ext cx="4505736" cy="1531620"/>
          </a:xfrm>
          <a:prstGeom prst="trapezoid">
            <a:avLst>
              <a:gd name="adj" fmla="val 57756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apèze 3">
            <a:extLst>
              <a:ext uri="{FF2B5EF4-FFF2-40B4-BE49-F238E27FC236}">
                <a16:creationId xmlns:a16="http://schemas.microsoft.com/office/drawing/2014/main" id="{B4A07FF5-11EB-E190-0DE5-B1E31581128E}"/>
              </a:ext>
            </a:extLst>
          </p:cNvPr>
          <p:cNvSpPr/>
          <p:nvPr/>
        </p:nvSpPr>
        <p:spPr>
          <a:xfrm>
            <a:off x="441960" y="4695056"/>
            <a:ext cx="7101840" cy="1733550"/>
          </a:xfrm>
          <a:prstGeom prst="trapezoid">
            <a:avLst>
              <a:gd name="adj" fmla="val 58626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72AF7891-C9E8-AB5D-E078-645D3666D636}"/>
              </a:ext>
            </a:extLst>
          </p:cNvPr>
          <p:cNvSpPr/>
          <p:nvPr/>
        </p:nvSpPr>
        <p:spPr>
          <a:xfrm>
            <a:off x="2911033" y="312516"/>
            <a:ext cx="2176040" cy="1873576"/>
          </a:xfrm>
          <a:prstGeom prst="triangl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7C371A-96DA-F938-D01C-473E0CDFBA90}"/>
              </a:ext>
            </a:extLst>
          </p:cNvPr>
          <p:cNvSpPr txBox="1"/>
          <p:nvPr/>
        </p:nvSpPr>
        <p:spPr>
          <a:xfrm>
            <a:off x="3704474" y="869492"/>
            <a:ext cx="2939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  RSA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33EFEE-D617-357A-1FB5-5EBC075685E6}"/>
              </a:ext>
            </a:extLst>
          </p:cNvPr>
          <p:cNvSpPr txBox="1"/>
          <p:nvPr/>
        </p:nvSpPr>
        <p:spPr>
          <a:xfrm>
            <a:off x="3704474" y="2831269"/>
            <a:ext cx="6075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     Encodage</a:t>
            </a:r>
            <a:endParaRPr lang="fr-F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66E88B-51DB-035C-8FF7-866ACB4E8F74}"/>
              </a:ext>
            </a:extLst>
          </p:cNvPr>
          <p:cNvSpPr txBox="1"/>
          <p:nvPr/>
        </p:nvSpPr>
        <p:spPr>
          <a:xfrm>
            <a:off x="3704474" y="5007833"/>
            <a:ext cx="8119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           Alice &amp; Bob</a:t>
            </a:r>
          </a:p>
        </p:txBody>
      </p:sp>
    </p:spTree>
    <p:extLst>
      <p:ext uri="{BB962C8B-B14F-4D97-AF65-F5344CB8AC3E}">
        <p14:creationId xmlns:p14="http://schemas.microsoft.com/office/powerpoint/2010/main" val="16744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3940DC-B7CE-F426-30C0-654000CC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7" cy="685799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87151FB-2BEF-3526-5FE3-BCC773AF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6407" y="497138"/>
            <a:ext cx="1402949" cy="13524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29EE7D8-BE25-9A1E-6F3B-90C386202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5012" y="497138"/>
            <a:ext cx="1402949" cy="135244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65F7E93-E2F0-C97E-5D55-417CBA1A4F8C}"/>
              </a:ext>
            </a:extLst>
          </p:cNvPr>
          <p:cNvCxnSpPr>
            <a:cxnSpLocks/>
          </p:cNvCxnSpPr>
          <p:nvPr/>
        </p:nvCxnSpPr>
        <p:spPr>
          <a:xfrm rot="17163022" flipH="1">
            <a:off x="1549027" y="1638886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9455344-E8E8-9E92-0ECE-ED3F66E396B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681469" y="1637872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8CAF81C-5AB3-636E-F617-D77E1228479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39311" y="1515568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CB5296A-E305-895D-8C0A-14714336E228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69538" y="1391305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FC2B7A1-5663-E831-3277-CBAD7E00FEF2}"/>
              </a:ext>
            </a:extLst>
          </p:cNvPr>
          <p:cNvCxnSpPr>
            <a:cxnSpLocks/>
          </p:cNvCxnSpPr>
          <p:nvPr/>
        </p:nvCxnSpPr>
        <p:spPr>
          <a:xfrm rot="17163022" flipH="1">
            <a:off x="1770373" y="1585335"/>
            <a:ext cx="154059" cy="215668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9E616FB4-142A-A07C-C380-153A1F06C551}"/>
              </a:ext>
            </a:extLst>
          </p:cNvPr>
          <p:cNvSpPr/>
          <p:nvPr/>
        </p:nvSpPr>
        <p:spPr>
          <a:xfrm>
            <a:off x="8379588" y="408899"/>
            <a:ext cx="469257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3C77989A-ABAF-6527-E9C6-6B53BE72B362}"/>
              </a:ext>
            </a:extLst>
          </p:cNvPr>
          <p:cNvSpPr/>
          <p:nvPr/>
        </p:nvSpPr>
        <p:spPr>
          <a:xfrm>
            <a:off x="8379588" y="3538261"/>
            <a:ext cx="510540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DDDD20-E3FA-CF01-CFC6-9D167C68141F}"/>
              </a:ext>
            </a:extLst>
          </p:cNvPr>
          <p:cNvSpPr txBox="1"/>
          <p:nvPr/>
        </p:nvSpPr>
        <p:spPr>
          <a:xfrm>
            <a:off x="9082267" y="4701293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9794F0-F297-9FFD-D4D2-CA649E72A603}"/>
              </a:ext>
            </a:extLst>
          </p:cNvPr>
          <p:cNvSpPr txBox="1"/>
          <p:nvPr/>
        </p:nvSpPr>
        <p:spPr>
          <a:xfrm>
            <a:off x="9082267" y="1571931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E2BE3-E652-FCAD-7AA5-4EF99CAAFA63}"/>
              </a:ext>
            </a:extLst>
          </p:cNvPr>
          <p:cNvSpPr txBox="1"/>
          <p:nvPr/>
        </p:nvSpPr>
        <p:spPr>
          <a:xfrm>
            <a:off x="2885166" y="1262693"/>
            <a:ext cx="25539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	ElGamal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8B1D7-4211-982D-FFCA-3338F5EEC9BC}"/>
              </a:ext>
            </a:extLst>
          </p:cNvPr>
          <p:cNvSpPr txBox="1"/>
          <p:nvPr/>
        </p:nvSpPr>
        <p:spPr>
          <a:xfrm>
            <a:off x="2885166" y="441839"/>
            <a:ext cx="44774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	Courbes Elliptiques</a:t>
            </a:r>
          </a:p>
        </p:txBody>
      </p:sp>
    </p:spTree>
    <p:extLst>
      <p:ext uri="{BB962C8B-B14F-4D97-AF65-F5344CB8AC3E}">
        <p14:creationId xmlns:p14="http://schemas.microsoft.com/office/powerpoint/2010/main" val="18392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185 0.2578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2" grpId="0"/>
      <p:bldP spid="2" grpId="1"/>
      <p:bldP spid="4" grpId="0"/>
      <p:bldP spid="4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14199</TotalTime>
  <Words>57</Words>
  <Application>Microsoft Office PowerPoint</Application>
  <PresentationFormat>Grand écran</PresentationFormat>
  <Paragraphs>21</Paragraphs>
  <Slides>6</Slides>
  <Notes>0</Notes>
  <HiddenSlides>4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Paul Dubois</dc:creator>
  <cp:lastModifiedBy>Paul Dubois</cp:lastModifiedBy>
  <cp:revision>89</cp:revision>
  <dcterms:created xsi:type="dcterms:W3CDTF">2022-09-06T13:11:55Z</dcterms:created>
  <dcterms:modified xsi:type="dcterms:W3CDTF">2022-09-23T08:56:35Z</dcterms:modified>
</cp:coreProperties>
</file>