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F48AE-B67C-D77F-FCE9-84A719D87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F48E8-52F7-7A87-B06E-EB7701C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A5977-8BC0-1497-6073-587D8F74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BA2519-3A23-4144-7429-35F915E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18C40-A2FB-F2DD-4C5F-493FA5BF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89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B7B5D-D635-E580-ADDD-EDD61B7B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4833A6-18F0-12D4-A206-2208BA71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6E596-2101-B946-1F60-279263C0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3125E-AED8-C131-9786-E825CC92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F2B91-5A17-8CB4-83AF-922DB0D6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681509-AA17-A127-5F85-083E7578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F16CCF-95C7-8BC1-D8CB-718ECBF9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60968-54C8-E098-76F6-7004A69D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4801F-A7C0-32CB-2177-3AF770E2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C923C-58F5-6237-BE37-20268B94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21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77A03-48F2-00EA-A869-D9B02274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9D38C-3412-B013-CD41-720436E3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AB591-BBB1-FB1A-E566-2D5CD260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36670-503F-253C-4733-22B6EB16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181FF-2D5E-E9E3-6091-339A1EE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12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C5344-9651-A814-1E14-5537EC5F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834671-C485-1217-777E-360E5230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A58FC-209E-0B0B-EEFE-995A4171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DB337-665C-06A6-8D06-F61084F2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C7755-876D-070B-C0E5-D3E236C2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4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43F2E-20C4-9C26-BA4C-AA761A3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74B40-144F-A511-3933-1460B094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08303-D10A-1A16-6CAD-2E2316D25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52E037-299C-F440-22DA-0D0C1B3D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3885C-103D-3CE8-35BB-BB9628BA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76AFC1-5169-0A95-89D6-98B710B5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0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800AE-0D4A-9B62-DF9E-68F65441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4B0366-4DD0-6005-4E11-675181DE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323C8-2F80-5C2B-188A-F338FD1C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D5C7CE-EBD7-AB5C-921C-997FED8FF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29846F-86EA-7149-84DF-DBD8A8C9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3B0547-1695-FF85-91A2-3011F987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A66413-1CE5-E013-E043-AC0F18A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7C31F1-2288-63DF-180E-E033EE16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C7B83-7435-444A-C04B-6A5172E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9319C8-D7B4-0583-B1BE-AD0114A0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04613D-EEB4-E99E-EF13-E878DC46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D817D-D267-E5C9-E691-BD2BEC38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3CEDB9-9322-5214-E929-D4B938FE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A58D29-4B8F-9B03-9B63-2FF2E3B3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FA86FD-58B5-8071-11A6-73856FB4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1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C0D2-1CE2-4CFF-587A-A8CC18AB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0B966-7685-C5D2-60CF-F9193655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4616AE-CAEE-61C3-F502-66281EE3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A3C2B5-C4C8-E223-2107-4997993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86C8A6-CB22-D4AE-6100-3E51799C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F5B4C0-2677-6452-4786-DB7AF9A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8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BF061-8F90-3C97-04ED-AAB92538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5A0409-7508-DFBB-6C37-FE463384C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586692-3AC7-0E4E-3D0B-DA2002AE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4B8602-9DD8-ADAD-6D4F-662F1B9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332A0F-7727-C27C-37DD-06584831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BD6BA-E3D4-6426-BE9D-B305D128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2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84C9B-8255-CD38-9302-253455D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2D8D57-AB8A-EDA3-7D72-7EF2FA6C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7E8464-CA1D-9983-7FF7-3BE9D00DE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4FA3-09EB-420E-8B8D-1F38C173CA1D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F8CC00-C232-EE0D-BC7F-4BDAC9E30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70569-674D-7ADB-BED9-1094390D9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4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07D62-F272-5C0C-CD07-4BE50F12B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Cryptographie Asymétrique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E62E01-CDA9-36B9-F704-6C46DCBEF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Paul Dubois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pour</a:t>
            </a:r>
          </a:p>
          <a:p>
            <a:r>
              <a:rPr lang="fr-FR" dirty="0">
                <a:solidFill>
                  <a:srgbClr val="00B050"/>
                </a:solidFill>
              </a:rPr>
              <a:t>info</a:t>
            </a:r>
            <a:r>
              <a:rPr lang="fr-FR" dirty="0">
                <a:solidFill>
                  <a:srgbClr val="FFC000"/>
                </a:solidFill>
              </a:rPr>
              <a:t>@</a:t>
            </a:r>
            <a:r>
              <a:rPr lang="fr-FR" dirty="0">
                <a:solidFill>
                  <a:srgbClr val="7030A0"/>
                </a:solidFill>
              </a:rPr>
              <a:t>lèze</a:t>
            </a:r>
          </a:p>
        </p:txBody>
      </p:sp>
    </p:spTree>
    <p:extLst>
      <p:ext uri="{BB962C8B-B14F-4D97-AF65-F5344CB8AC3E}">
        <p14:creationId xmlns:p14="http://schemas.microsoft.com/office/powerpoint/2010/main" val="1596899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Cryptographie Asymétrique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Cryptographie Asymétrique</dc:title>
  <dc:creator>Paul Dubois</dc:creator>
  <cp:lastModifiedBy>Paul Dubois</cp:lastModifiedBy>
  <cp:revision>1</cp:revision>
  <dcterms:created xsi:type="dcterms:W3CDTF">2022-09-12T12:45:36Z</dcterms:created>
  <dcterms:modified xsi:type="dcterms:W3CDTF">2022-09-12T12:45:43Z</dcterms:modified>
</cp:coreProperties>
</file>