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50366-79B1-48F8-9A9B-4E8C718BE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978A79-597A-408A-890A-0A385829A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33AD4-96CB-4A8B-86CA-FA6F64A8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7519E-D304-4187-A1D6-46E4C286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0C9BF-3F80-4398-A092-7A3739B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1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6E58F-34E5-40A9-B076-BA2DDF79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7DF639-771D-46C0-BF82-BA20419E3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070BC9-315C-4776-B7E6-61C67682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1946C-D607-4EC0-9063-51B36CB2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BC7E2-2F81-421B-84C0-2A4521C3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8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4DE6AF-2E15-4B79-B90C-4576E046C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FB08E4-8B17-47E0-BFD6-0FF9F15C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F0245-812D-4B35-88AC-05B54080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BD133-4C25-4D16-9479-67018403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F987D-B638-479A-B7B1-B56A32DC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06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6E548-B2A9-45CA-B0B7-3CD531C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0FFC6-4221-4911-B883-C49E7CC0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503A6-5AB0-418A-9726-B7AA269D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18861-5CB4-4D16-8EAF-E4F210E7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69476-8C12-4F8F-899B-59A69910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1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CFFCE-A590-40EF-A849-E0A3643E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66818-F543-4F40-9AFB-814DDE42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0AF41-E14A-4B6A-BB1E-C1C606AF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38FD8-BD3B-4F7D-A3C8-99217D2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BDF653-246C-4912-A882-3886B939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F989D-1F8F-4EF5-9778-0D36905D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4D219-788B-4F09-ACEA-50B41D37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229BDA-1FC1-420A-B64D-E3D2C899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B5DB69-B349-4712-8F55-D5E5FF49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F29160-B21A-468B-A829-5A7D60DA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E8BFB-9C08-4995-8B9B-0458B205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2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D46CB-E653-44EB-AEE4-9674275B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BAD26-D733-4E53-BFCB-A8462DC8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42089-E549-4881-91AE-C2FBAA42D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B2C75-3D08-4642-8841-CE7D9ED91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D88D28-9E0D-4E61-A5CB-684ED3062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84C78E-E435-4050-9F8F-17939CFA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783E68-0DAA-4767-8D3D-4010ED96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1C40DA-1107-4D1C-BD3D-0DDC786E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6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6D44D-E08E-493D-8A9B-17CBAEBA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0AD21A-B3EE-44E5-98D9-C1FBBAE9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C8512E-1D85-43BA-BB2D-9D03F876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BBBFD8-1C35-4015-B708-F568DF64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8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F56704-C9A0-461A-B040-FD629481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574191-3994-402B-9954-D26EF294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02F35-8377-4D73-B018-3CC75260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6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9A41B-8EF1-44DB-A5E3-56B0FC6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52CF3-7A2C-44B2-8E8E-7668F2FD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B70E90-70AB-4BB3-96BF-B9288EE8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7ABF86-F355-4F15-BD43-C7B2D7AB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172AB5-8EAB-4852-99D5-F19020A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75AF5B-FC33-4386-9DA2-828A4598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1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56490-EA87-4549-9032-ACD6BBCF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89EADF-8670-4424-A749-C00A5794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DCA1BE-7124-42D6-A65D-76E2CFD9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112855-074E-4E56-80C5-D56AB82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6818F7-2805-4728-A0D5-210A8F2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CDB3D3-AC9C-472D-9E9D-BD0A15C1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007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C189C7-D7A1-4E4C-9CAB-829DFEA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5D0A4F-F002-4766-BAA8-4652F4C0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F3584-211E-42FF-972D-AA3E5A2F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30E8-1593-4EFE-BAA2-9C673D0F312A}" type="datetimeFigureOut">
              <a:rPr lang="fr-FR" smtClean="0"/>
              <a:t>11/10/2018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EFA69-7483-4153-B1E3-C3E36D6F8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25EC1-5DA4-4838-9CC8-DD12A6C0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951E-77DA-4EF4-8164-294E9BB05D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2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>
            <a:extLst>
              <a:ext uri="{FF2B5EF4-FFF2-40B4-BE49-F238E27FC236}">
                <a16:creationId xmlns:a16="http://schemas.microsoft.com/office/drawing/2014/main" id="{4E15D23A-E09A-41FF-BEFA-0B862E9F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68" y="1094971"/>
            <a:ext cx="2811533" cy="49982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2245BE-5D2D-4E51-AC98-1DFD3D658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02" y="-183155"/>
            <a:ext cx="2812111" cy="499930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143CCB5-2EBE-4CC7-A8F0-8F8678174049}"/>
              </a:ext>
            </a:extLst>
          </p:cNvPr>
          <p:cNvCxnSpPr>
            <a:cxnSpLocks/>
          </p:cNvCxnSpPr>
          <p:nvPr/>
        </p:nvCxnSpPr>
        <p:spPr>
          <a:xfrm>
            <a:off x="3059503" y="2348153"/>
            <a:ext cx="1249167" cy="110573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0739E6-D1D3-4240-9204-2D7B3CAB414F}"/>
              </a:ext>
            </a:extLst>
          </p:cNvPr>
          <p:cNvSpPr txBox="1"/>
          <p:nvPr/>
        </p:nvSpPr>
        <p:spPr>
          <a:xfrm>
            <a:off x="314486" y="1945981"/>
            <a:ext cx="27726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an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image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form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gallery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859B266-0937-4F2F-8C7C-292281C4F5CE}"/>
              </a:ext>
            </a:extLst>
          </p:cNvPr>
          <p:cNvCxnSpPr>
            <a:cxnSpLocks/>
          </p:cNvCxnSpPr>
          <p:nvPr/>
        </p:nvCxnSpPr>
        <p:spPr>
          <a:xfrm>
            <a:off x="3072303" y="3428560"/>
            <a:ext cx="1167699" cy="929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81C57A4-A9A4-4C8F-B6FE-09F75037B8DF}"/>
              </a:ext>
            </a:extLst>
          </p:cNvPr>
          <p:cNvSpPr txBox="1"/>
          <p:nvPr/>
        </p:nvSpPr>
        <p:spPr>
          <a:xfrm>
            <a:off x="182781" y="2453100"/>
            <a:ext cx="28371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Select a point on the image.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 curve will be recognized as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 part of the image that is the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same color as this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93847D-263A-4FD8-A722-DF9422E010B3}"/>
              </a:ext>
            </a:extLst>
          </p:cNvPr>
          <p:cNvSpPr/>
          <p:nvPr/>
        </p:nvSpPr>
        <p:spPr>
          <a:xfrm>
            <a:off x="4912633" y="3453884"/>
            <a:ext cx="2105738" cy="253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288D815-6327-4456-B58E-4A930250BAD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06458" y="1378460"/>
            <a:ext cx="1250394" cy="2075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FC21C56-CD7C-47FC-9BEA-02DD83EB3367}"/>
              </a:ext>
            </a:extLst>
          </p:cNvPr>
          <p:cNvSpPr txBox="1"/>
          <p:nvPr/>
        </p:nvSpPr>
        <p:spPr>
          <a:xfrm>
            <a:off x="7556852" y="947573"/>
            <a:ext cx="24605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Switch</a:t>
            </a:r>
            <a:r>
              <a:rPr lang="en-US" sz="1600" dirty="0">
                <a:solidFill>
                  <a:srgbClr val="FFC000"/>
                </a:solidFill>
              </a:rPr>
              <a:t> to display or not the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components generated by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the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CF2D87-6E13-45E1-BDF3-F43E9F1A7788}"/>
              </a:ext>
            </a:extLst>
          </p:cNvPr>
          <p:cNvSpPr/>
          <p:nvPr/>
        </p:nvSpPr>
        <p:spPr>
          <a:xfrm>
            <a:off x="5080909" y="4120664"/>
            <a:ext cx="1902540" cy="2862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D47AF76-6381-4061-93C2-336A489AE894}"/>
              </a:ext>
            </a:extLst>
          </p:cNvPr>
          <p:cNvCxnSpPr>
            <a:cxnSpLocks/>
          </p:cNvCxnSpPr>
          <p:nvPr/>
        </p:nvCxnSpPr>
        <p:spPr>
          <a:xfrm flipV="1">
            <a:off x="4093484" y="4357691"/>
            <a:ext cx="977901" cy="2535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A7664244-FBAD-49A8-9FCB-23CB16803EE0}"/>
              </a:ext>
            </a:extLst>
          </p:cNvPr>
          <p:cNvSpPr/>
          <p:nvPr/>
        </p:nvSpPr>
        <p:spPr>
          <a:xfrm>
            <a:off x="2947308" y="4330702"/>
            <a:ext cx="1162050" cy="353325"/>
          </a:xfrm>
          <a:custGeom>
            <a:avLst/>
            <a:gdLst>
              <a:gd name="connsiteX0" fmla="*/ 1162050 w 1162050"/>
              <a:gd name="connsiteY0" fmla="*/ 273050 h 353325"/>
              <a:gd name="connsiteX1" fmla="*/ 1079500 w 1162050"/>
              <a:gd name="connsiteY1" fmla="*/ 298450 h 353325"/>
              <a:gd name="connsiteX2" fmla="*/ 749300 w 1162050"/>
              <a:gd name="connsiteY2" fmla="*/ 349250 h 353325"/>
              <a:gd name="connsiteX3" fmla="*/ 508000 w 1162050"/>
              <a:gd name="connsiteY3" fmla="*/ 336550 h 353325"/>
              <a:gd name="connsiteX4" fmla="*/ 241300 w 1162050"/>
              <a:gd name="connsiteY4" fmla="*/ 228600 h 353325"/>
              <a:gd name="connsiteX5" fmla="*/ 107950 w 1162050"/>
              <a:gd name="connsiteY5" fmla="*/ 120650 h 353325"/>
              <a:gd name="connsiteX6" fmla="*/ 0 w 1162050"/>
              <a:gd name="connsiteY6" fmla="*/ 0 h 353325"/>
              <a:gd name="connsiteX7" fmla="*/ 0 w 1162050"/>
              <a:gd name="connsiteY7" fmla="*/ 0 h 3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2050" h="353325">
                <a:moveTo>
                  <a:pt x="1162050" y="273050"/>
                </a:moveTo>
                <a:cubicBezTo>
                  <a:pt x="1155171" y="279400"/>
                  <a:pt x="1148292" y="285750"/>
                  <a:pt x="1079500" y="298450"/>
                </a:cubicBezTo>
                <a:cubicBezTo>
                  <a:pt x="1010708" y="311150"/>
                  <a:pt x="844550" y="342900"/>
                  <a:pt x="749300" y="349250"/>
                </a:cubicBezTo>
                <a:cubicBezTo>
                  <a:pt x="654050" y="355600"/>
                  <a:pt x="592667" y="356658"/>
                  <a:pt x="508000" y="336550"/>
                </a:cubicBezTo>
                <a:cubicBezTo>
                  <a:pt x="423333" y="316442"/>
                  <a:pt x="307975" y="264583"/>
                  <a:pt x="241300" y="228600"/>
                </a:cubicBezTo>
                <a:cubicBezTo>
                  <a:pt x="174625" y="192617"/>
                  <a:pt x="148167" y="158750"/>
                  <a:pt x="107950" y="120650"/>
                </a:cubicBezTo>
                <a:cubicBezTo>
                  <a:pt x="67733" y="8255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80CD7D9-05F7-4349-A128-D8F7C8F37898}"/>
              </a:ext>
            </a:extLst>
          </p:cNvPr>
          <p:cNvSpPr txBox="1"/>
          <p:nvPr/>
        </p:nvSpPr>
        <p:spPr>
          <a:xfrm>
            <a:off x="71289" y="3621810"/>
            <a:ext cx="3001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Set the tolerance </a:t>
            </a:r>
            <a:r>
              <a:rPr lang="en-US" sz="1600" dirty="0">
                <a:solidFill>
                  <a:srgbClr val="00B0F0"/>
                </a:solidFill>
              </a:rPr>
              <a:t>for the curve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recognition, to be combined with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the point selected on the image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7C5C7FB-4F7F-46BE-93C2-8020C3327B00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6983450" y="217967"/>
            <a:ext cx="669068" cy="3692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72144DAD-C69E-4F0C-95E4-43B933278E3E}"/>
              </a:ext>
            </a:extLst>
          </p:cNvPr>
          <p:cNvSpPr txBox="1"/>
          <p:nvPr/>
        </p:nvSpPr>
        <p:spPr>
          <a:xfrm>
            <a:off x="7652518" y="402507"/>
            <a:ext cx="22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more information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B3FF86-A853-426A-B87F-C7DC0B87284F}"/>
              </a:ext>
            </a:extLst>
          </p:cNvPr>
          <p:cNvSpPr/>
          <p:nvPr/>
        </p:nvSpPr>
        <p:spPr>
          <a:xfrm>
            <a:off x="4217309" y="3743938"/>
            <a:ext cx="2857500" cy="341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9F732D-F2DA-4BE4-88DA-D6199F9C789E}"/>
              </a:ext>
            </a:extLst>
          </p:cNvPr>
          <p:cNvSpPr/>
          <p:nvPr/>
        </p:nvSpPr>
        <p:spPr>
          <a:xfrm>
            <a:off x="6755717" y="3767140"/>
            <a:ext cx="293607" cy="290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974CDBF-1335-4425-9FDE-6A9C89466CF5}"/>
              </a:ext>
            </a:extLst>
          </p:cNvPr>
          <p:cNvCxnSpPr>
            <a:cxnSpLocks/>
          </p:cNvCxnSpPr>
          <p:nvPr/>
        </p:nvCxnSpPr>
        <p:spPr>
          <a:xfrm flipH="1">
            <a:off x="7119762" y="2659382"/>
            <a:ext cx="766576" cy="1061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C79BD31-FD6D-4326-BA9B-DAADE847E0F1}"/>
              </a:ext>
            </a:extLst>
          </p:cNvPr>
          <p:cNvSpPr txBox="1"/>
          <p:nvPr/>
        </p:nvSpPr>
        <p:spPr>
          <a:xfrm>
            <a:off x="7886338" y="1901000"/>
            <a:ext cx="2989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image is being pixelized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make the calculations faster, you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can select the </a:t>
            </a:r>
            <a:r>
              <a:rPr lang="en-US" sz="1600" b="1" dirty="0">
                <a:solidFill>
                  <a:srgbClr val="FF0000"/>
                </a:solidFill>
              </a:rPr>
              <a:t>width of the image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2CC08E8-F50F-4FD9-A5C9-D3EA38B95851}"/>
              </a:ext>
            </a:extLst>
          </p:cNvPr>
          <p:cNvCxnSpPr>
            <a:endCxn id="43" idx="3"/>
          </p:cNvCxnSpPr>
          <p:nvPr/>
        </p:nvCxnSpPr>
        <p:spPr>
          <a:xfrm flipH="1">
            <a:off x="7074809" y="3580654"/>
            <a:ext cx="1009649" cy="3338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AD96CB0-2D45-4FA1-8710-EE90D086314A}"/>
              </a:ext>
            </a:extLst>
          </p:cNvPr>
          <p:cNvSpPr txBox="1"/>
          <p:nvPr/>
        </p:nvSpPr>
        <p:spPr>
          <a:xfrm>
            <a:off x="8038895" y="3103242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Reset the </a:t>
            </a:r>
            <a:r>
              <a:rPr lang="en-US" sz="1600" b="1" dirty="0">
                <a:solidFill>
                  <a:srgbClr val="C00000"/>
                </a:solidFill>
              </a:rPr>
              <a:t>default image </a:t>
            </a:r>
            <a:r>
              <a:rPr lang="en-US" sz="1600" dirty="0">
                <a:solidFill>
                  <a:srgbClr val="C00000"/>
                </a:solidFill>
              </a:rPr>
              <a:t>width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(a good ratio resolution/calculation time)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E5BC6-355F-4F71-870A-A381A9EAFAB0}"/>
              </a:ext>
            </a:extLst>
          </p:cNvPr>
          <p:cNvSpPr/>
          <p:nvPr/>
        </p:nvSpPr>
        <p:spPr>
          <a:xfrm>
            <a:off x="4308670" y="4793734"/>
            <a:ext cx="301070" cy="1951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1A82A-E930-478D-9051-57483460E96D}"/>
              </a:ext>
            </a:extLst>
          </p:cNvPr>
          <p:cNvSpPr/>
          <p:nvPr/>
        </p:nvSpPr>
        <p:spPr>
          <a:xfrm>
            <a:off x="4220483" y="5198548"/>
            <a:ext cx="619125" cy="253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2AE667-6AC6-42A5-967A-A7D627F5E25A}"/>
              </a:ext>
            </a:extLst>
          </p:cNvPr>
          <p:cNvSpPr/>
          <p:nvPr/>
        </p:nvSpPr>
        <p:spPr>
          <a:xfrm>
            <a:off x="4201433" y="5714484"/>
            <a:ext cx="561098" cy="2535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38820D-3B79-46D5-A3C4-F3BD92890077}"/>
              </a:ext>
            </a:extLst>
          </p:cNvPr>
          <p:cNvSpPr/>
          <p:nvPr/>
        </p:nvSpPr>
        <p:spPr>
          <a:xfrm>
            <a:off x="4866914" y="5144653"/>
            <a:ext cx="1528444" cy="3682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742E012-5606-49EA-BEA4-17C146C4FC20}"/>
              </a:ext>
            </a:extLst>
          </p:cNvPr>
          <p:cNvSpPr txBox="1"/>
          <p:nvPr/>
        </p:nvSpPr>
        <p:spPr>
          <a:xfrm>
            <a:off x="8038895" y="3922589"/>
            <a:ext cx="340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Dots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add mode, neutral mode, delete mode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BD4592-5F46-4522-B126-5D92C9B886FA}"/>
              </a:ext>
            </a:extLst>
          </p:cNvPr>
          <p:cNvSpPr/>
          <p:nvPr/>
        </p:nvSpPr>
        <p:spPr>
          <a:xfrm>
            <a:off x="4662488" y="4565650"/>
            <a:ext cx="2429160" cy="483925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83A8E-2ED9-463C-BDC6-908B7A6E078C}"/>
              </a:ext>
            </a:extLst>
          </p:cNvPr>
          <p:cNvSpPr/>
          <p:nvPr/>
        </p:nvSpPr>
        <p:spPr>
          <a:xfrm>
            <a:off x="6434892" y="5144654"/>
            <a:ext cx="614431" cy="3682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D40CF2A2-E8EC-4493-B636-BD1298D5B3A9}"/>
              </a:ext>
            </a:extLst>
          </p:cNvPr>
          <p:cNvCxnSpPr>
            <a:cxnSpLocks/>
          </p:cNvCxnSpPr>
          <p:nvPr/>
        </p:nvCxnSpPr>
        <p:spPr>
          <a:xfrm flipH="1">
            <a:off x="7074809" y="4720045"/>
            <a:ext cx="964086" cy="44137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CD93A109-BEF3-4E7D-88A6-9AD6E9B19FCC}"/>
              </a:ext>
            </a:extLst>
          </p:cNvPr>
          <p:cNvSpPr txBox="1"/>
          <p:nvPr/>
        </p:nvSpPr>
        <p:spPr>
          <a:xfrm>
            <a:off x="8038507" y="4484461"/>
            <a:ext cx="2772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Dots</a:t>
            </a:r>
            <a:r>
              <a:rPr lang="en-US" sz="1600" dirty="0">
                <a:solidFill>
                  <a:srgbClr val="92D050"/>
                </a:solidFill>
              </a:rPr>
              <a:t>:</a:t>
            </a:r>
          </a:p>
          <a:p>
            <a:r>
              <a:rPr lang="en-US" sz="1600" dirty="0">
                <a:solidFill>
                  <a:srgbClr val="92D050"/>
                </a:solidFill>
              </a:rPr>
              <a:t>Delete all, Automatic detection</a:t>
            </a: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54326E96-7E94-40E4-9DF4-8804627FABAF}"/>
              </a:ext>
            </a:extLst>
          </p:cNvPr>
          <p:cNvSpPr/>
          <p:nvPr/>
        </p:nvSpPr>
        <p:spPr>
          <a:xfrm>
            <a:off x="6367577" y="4366077"/>
            <a:ext cx="1702594" cy="473869"/>
          </a:xfrm>
          <a:custGeom>
            <a:avLst/>
            <a:gdLst>
              <a:gd name="connsiteX0" fmla="*/ 0 w 1702594"/>
              <a:gd name="connsiteY0" fmla="*/ 473869 h 473869"/>
              <a:gd name="connsiteX1" fmla="*/ 83344 w 1702594"/>
              <a:gd name="connsiteY1" fmla="*/ 340519 h 473869"/>
              <a:gd name="connsiteX2" fmla="*/ 171450 w 1702594"/>
              <a:gd name="connsiteY2" fmla="*/ 235744 h 473869"/>
              <a:gd name="connsiteX3" fmla="*/ 259556 w 1702594"/>
              <a:gd name="connsiteY3" fmla="*/ 164307 h 473869"/>
              <a:gd name="connsiteX4" fmla="*/ 361950 w 1702594"/>
              <a:gd name="connsiteY4" fmla="*/ 128588 h 473869"/>
              <a:gd name="connsiteX5" fmla="*/ 435769 w 1702594"/>
              <a:gd name="connsiteY5" fmla="*/ 114300 h 473869"/>
              <a:gd name="connsiteX6" fmla="*/ 550069 w 1702594"/>
              <a:gd name="connsiteY6" fmla="*/ 92869 h 473869"/>
              <a:gd name="connsiteX7" fmla="*/ 707231 w 1702594"/>
              <a:gd name="connsiteY7" fmla="*/ 71438 h 473869"/>
              <a:gd name="connsiteX8" fmla="*/ 1088231 w 1702594"/>
              <a:gd name="connsiteY8" fmla="*/ 30957 h 473869"/>
              <a:gd name="connsiteX9" fmla="*/ 1702594 w 1702594"/>
              <a:gd name="connsiteY9" fmla="*/ 0 h 4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2594" h="473869">
                <a:moveTo>
                  <a:pt x="0" y="473869"/>
                </a:moveTo>
                <a:cubicBezTo>
                  <a:pt x="27384" y="427037"/>
                  <a:pt x="54769" y="380206"/>
                  <a:pt x="83344" y="340519"/>
                </a:cubicBezTo>
                <a:cubicBezTo>
                  <a:pt x="111919" y="300831"/>
                  <a:pt x="142081" y="265113"/>
                  <a:pt x="171450" y="235744"/>
                </a:cubicBezTo>
                <a:cubicBezTo>
                  <a:pt x="200819" y="206375"/>
                  <a:pt x="227806" y="182166"/>
                  <a:pt x="259556" y="164307"/>
                </a:cubicBezTo>
                <a:cubicBezTo>
                  <a:pt x="291306" y="146448"/>
                  <a:pt x="332581" y="136922"/>
                  <a:pt x="361950" y="128588"/>
                </a:cubicBezTo>
                <a:cubicBezTo>
                  <a:pt x="391319" y="120253"/>
                  <a:pt x="435769" y="114300"/>
                  <a:pt x="435769" y="114300"/>
                </a:cubicBezTo>
                <a:cubicBezTo>
                  <a:pt x="467122" y="108347"/>
                  <a:pt x="504825" y="100013"/>
                  <a:pt x="550069" y="92869"/>
                </a:cubicBezTo>
                <a:cubicBezTo>
                  <a:pt x="595313" y="85725"/>
                  <a:pt x="707231" y="71438"/>
                  <a:pt x="707231" y="71438"/>
                </a:cubicBezTo>
                <a:cubicBezTo>
                  <a:pt x="796925" y="61119"/>
                  <a:pt x="922337" y="42863"/>
                  <a:pt x="1088231" y="30957"/>
                </a:cubicBezTo>
                <a:cubicBezTo>
                  <a:pt x="1254125" y="19051"/>
                  <a:pt x="1478359" y="9525"/>
                  <a:pt x="17025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ADD02BF-E89C-406F-AAA7-961F679C6B35}"/>
              </a:ext>
            </a:extLst>
          </p:cNvPr>
          <p:cNvCxnSpPr>
            <a:cxnSpLocks/>
          </p:cNvCxnSpPr>
          <p:nvPr/>
        </p:nvCxnSpPr>
        <p:spPr>
          <a:xfrm flipH="1">
            <a:off x="6178907" y="4838749"/>
            <a:ext cx="188670" cy="291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EE8160A-4EB4-4129-8612-642EED20FB03}"/>
              </a:ext>
            </a:extLst>
          </p:cNvPr>
          <p:cNvCxnSpPr>
            <a:cxnSpLocks/>
          </p:cNvCxnSpPr>
          <p:nvPr/>
        </p:nvCxnSpPr>
        <p:spPr>
          <a:xfrm flipV="1">
            <a:off x="3508418" y="4898451"/>
            <a:ext cx="1151581" cy="14266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6B55F592-8297-4F1C-85F5-FF1FCAC81085}"/>
              </a:ext>
            </a:extLst>
          </p:cNvPr>
          <p:cNvSpPr txBox="1"/>
          <p:nvPr/>
        </p:nvSpPr>
        <p:spPr>
          <a:xfrm>
            <a:off x="5201" y="4683352"/>
            <a:ext cx="3688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FF"/>
                </a:solidFill>
              </a:rPr>
              <a:t>Set the number of parallel lines per width </a:t>
            </a:r>
          </a:p>
          <a:p>
            <a:r>
              <a:rPr lang="en-US" sz="1600" dirty="0">
                <a:solidFill>
                  <a:srgbClr val="FF66FF"/>
                </a:solidFill>
              </a:rPr>
              <a:t>and the angle between the parallel lines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7A8E281-7458-4DB8-92CD-987C3B1B45D6}"/>
              </a:ext>
            </a:extLst>
          </p:cNvPr>
          <p:cNvSpPr/>
          <p:nvPr/>
        </p:nvSpPr>
        <p:spPr>
          <a:xfrm>
            <a:off x="5715000" y="5630069"/>
            <a:ext cx="1357986" cy="4191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C4912F2-AEE1-408F-8074-12C108AB28C8}"/>
              </a:ext>
            </a:extLst>
          </p:cNvPr>
          <p:cNvCxnSpPr/>
          <p:nvPr/>
        </p:nvCxnSpPr>
        <p:spPr>
          <a:xfrm flipH="1">
            <a:off x="7091648" y="5512859"/>
            <a:ext cx="946859" cy="1681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362BED30-E821-4900-BE2C-3F103F3EC34C}"/>
              </a:ext>
            </a:extLst>
          </p:cNvPr>
          <p:cNvSpPr txBox="1"/>
          <p:nvPr/>
        </p:nvSpPr>
        <p:spPr>
          <a:xfrm>
            <a:off x="8015847" y="5221285"/>
            <a:ext cx="3875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Set the length of the reference on the image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Set the length unit</a:t>
            </a:r>
          </a:p>
          <a:p>
            <a:r>
              <a:rPr lang="en-US" sz="1600" dirty="0">
                <a:solidFill>
                  <a:srgbClr val="002060"/>
                </a:solidFill>
              </a:rPr>
              <a:t>Hide keyboard &amp; calculate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EE9BE9F-8D1F-46B8-923B-7AD44FD5BD6D}"/>
              </a:ext>
            </a:extLst>
          </p:cNvPr>
          <p:cNvSpPr/>
          <p:nvPr/>
        </p:nvSpPr>
        <p:spPr>
          <a:xfrm>
            <a:off x="4784839" y="5676622"/>
            <a:ext cx="901891" cy="3682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5E0B035-8DFF-4EF7-980E-E9B62BF5D338}"/>
              </a:ext>
            </a:extLst>
          </p:cNvPr>
          <p:cNvCxnSpPr>
            <a:cxnSpLocks/>
          </p:cNvCxnSpPr>
          <p:nvPr/>
        </p:nvCxnSpPr>
        <p:spPr>
          <a:xfrm flipV="1">
            <a:off x="3976171" y="5968025"/>
            <a:ext cx="786360" cy="1932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DD1DA9D6-54DD-4585-B07A-502F139C81B6}"/>
              </a:ext>
            </a:extLst>
          </p:cNvPr>
          <p:cNvSpPr txBox="1"/>
          <p:nvPr/>
        </p:nvSpPr>
        <p:spPr>
          <a:xfrm>
            <a:off x="-22792" y="5267452"/>
            <a:ext cx="4279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Set the reference on the image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The reference is a distance between two dots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(beginning and end) on the image that you know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the length, it will be use to scale the length of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the curve, calculated in pixels to the unit length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you define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9035579-AF37-435B-99DB-5491A764BFE1}"/>
              </a:ext>
            </a:extLst>
          </p:cNvPr>
          <p:cNvSpPr txBox="1"/>
          <p:nvPr/>
        </p:nvSpPr>
        <p:spPr>
          <a:xfrm>
            <a:off x="1708995" y="1245854"/>
            <a:ext cx="22280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LENGTH CALCULATED 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73ED926-BE8C-4972-AB96-4DDE38BAD1D8}"/>
              </a:ext>
            </a:extLst>
          </p:cNvPr>
          <p:cNvCxnSpPr>
            <a:cxnSpLocks/>
          </p:cNvCxnSpPr>
          <p:nvPr/>
        </p:nvCxnSpPr>
        <p:spPr>
          <a:xfrm>
            <a:off x="3895725" y="1576388"/>
            <a:ext cx="1647825" cy="1583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14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196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Dubois, Paul</dc:creator>
  <cp:lastModifiedBy>Dubois, Paul</cp:lastModifiedBy>
  <cp:revision>8</cp:revision>
  <dcterms:created xsi:type="dcterms:W3CDTF">2018-10-11T21:00:39Z</dcterms:created>
  <dcterms:modified xsi:type="dcterms:W3CDTF">2018-10-11T21:56:02Z</dcterms:modified>
</cp:coreProperties>
</file>