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C019F-3A12-4D90-8172-CEB282B37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C64B32-16B5-4CF0-A042-E11B41E0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7D68A-C8BB-4AEC-A066-E7F6FEF3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727ECA-7492-4BBA-8FAA-34B7288B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630D64-EE10-4CA1-9200-CD2B3E7B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31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A1D8C-8647-44CE-BBB5-F2D23155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8546DC-62AA-427F-8794-46FD5889E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64639-45ED-408C-A77F-55551F02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7EC11-0955-4570-BEB6-D2BCB5FB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012763-2BEE-4576-9946-B99B2171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0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611C46-61E4-4AA7-8C6A-6BA752140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CD6BB8-5D86-48AD-BF5E-524D9FE84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9BBBF-3434-4B49-89DA-311FC552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1D580-23A4-4B24-9AD7-3AD9866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49D54D-A974-4D13-8387-A84824BD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DCA38-21C7-49AE-8196-3978ADA9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BE921F-0C82-4DD9-BD96-DCD5E239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07E0C-7400-4280-A0B1-EE687C70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C7D216-6408-483D-958C-63AC9A3F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0532A-F2E5-4F3A-845F-E21A2C89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EBCA1-C51B-4999-AD81-E9AF4DFA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0D5B75-E198-41DA-8CA3-8E5BFE72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D2227-A602-4268-86DA-D2CF8E49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59376-99CB-4A3F-861C-ECFB017B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841F2-376E-46C3-8002-DC33EBB0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E5A2A-A43D-43E9-B8E4-7657F11F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1AD45-3C9D-4E92-AC3D-25FD3CA71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E79256-1CE7-4167-B937-D978A29B6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458590-7B85-493D-8B3A-A759D02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B9DBF3-EF61-407B-A786-6C5A121A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28AC13-47FE-4AA3-8CEA-784765AD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35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FBB54-442F-41A5-BF56-31C0A0E1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E9DED-C6AD-4E96-AA98-846D05DD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7A8BF0-C62A-47EA-87F7-F2DE0C419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470FA5-A40A-4C00-A1BE-7C678A7CF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00CD78-8441-42A7-93A3-0C0D1D185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DD3319-F8B1-41F6-BC73-FF5311D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B77546-C8D2-47EB-AD83-DBB079FD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F75821-29D3-4A69-9D76-B1819380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39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82E0A-022C-447E-88AA-00BD6468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9BBA2E-04E1-45B3-AD2B-EF37AE23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E43AC8-37EB-4D6E-9A6C-C9C20E38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C92A9C-0757-4FD4-BA78-87F08D6D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1CEE74-D61E-47BB-BE64-2F48B0AC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268EB0-7116-4C9A-88FF-5F969E5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E4B4C2-A825-4D04-AEC0-81E40967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4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D6679-3C1B-40DF-84FF-7B6FB26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5BF9B-3E2E-41FE-89F0-D930A3DAE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48C8C1-A399-4335-9ED3-98500552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38A18F-8226-4A72-953F-D295CC8F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E046C5-7048-447B-9FEE-0F8DD331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CED119-C9F5-4177-AAA0-2C2C567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9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76023-9CC6-4C0C-A0EA-BB1BA51D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D5BCDC-6055-447F-8109-2966B3DA8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CD735B-9FF0-4269-A7E2-E0620C0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564D5-D1DC-4584-B910-8C011E5C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9C3AB3-94FA-4804-95F9-6C15A3E6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C84070-3D04-41BF-B6AB-EB17AF31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3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BD7961-1A97-4DA0-9259-CB1D8E0A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08DB4-9BC2-406C-B6DD-96B36756F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9F04F-5422-41F0-B6F4-A9E4B1FA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D35F-0A9F-410A-9C3B-C8CDFB44C561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59828-709F-4867-9528-7AA638AE8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A1D4AA-6DB2-46CA-B1F2-F96547F74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7105-C7AC-4B2C-948E-B9D4C9B3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79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00843ACE-7B3C-41C6-8222-AA1B43EA7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7565"/>
          <a:stretch/>
        </p:blipFill>
        <p:spPr>
          <a:xfrm>
            <a:off x="0" y="-1468"/>
            <a:ext cx="12192000" cy="759417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8CD563CD-FB72-4D5E-B350-75943FF8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215"/>
            <a:ext cx="6096000" cy="739569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Cauchy Crofton Formula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0044D5-4E9F-4612-90B0-65A6BC8A4E13}"/>
              </a:ext>
            </a:extLst>
          </p:cNvPr>
          <p:cNvSpPr txBox="1"/>
          <p:nvPr/>
        </p:nvSpPr>
        <p:spPr>
          <a:xfrm>
            <a:off x="391990" y="474785"/>
            <a:ext cx="6268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By Aadil Khan, Caroline Bouat, Chris Bishop and Paul Dubois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44722F-3B65-4D84-80DF-4E0840BDDA0E}"/>
                  </a:ext>
                </a:extLst>
              </p:cNvPr>
              <p:cNvSpPr txBox="1"/>
              <p:nvPr/>
            </p:nvSpPr>
            <p:spPr>
              <a:xfrm>
                <a:off x="302821" y="1391818"/>
                <a:ext cx="25891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smtClean="0"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/>
                      <m:e>
                        <m:r>
                          <a:rPr lang="fr-FR" sz="2800" b="0" i="1" smtClean="0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b="0" i="1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fr-FR" sz="2800" b="0" i="1" smtClean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800" b="0" i="1" smtClean="0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sz="280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0" smtClean="0">
                        <a:effectLst/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fr-FR" sz="3600" dirty="0">
                    <a:latin typeface="Brush Script MT" panose="03060802040406070304" pitchFamily="66" charset="0"/>
                  </a:rPr>
                  <a:t>l</a:t>
                </a:r>
                <a:endParaRPr lang="fr-FR" sz="2800" dirty="0">
                  <a:latin typeface="Brush Script MT" panose="03060802040406070304" pitchFamily="66" charset="0"/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44722F-3B65-4D84-80DF-4E0840BD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1" y="1391818"/>
                <a:ext cx="2589186" cy="553998"/>
              </a:xfrm>
              <a:prstGeom prst="rect">
                <a:avLst/>
              </a:prstGeom>
              <a:blipFill>
                <a:blip r:embed="rId4"/>
                <a:stretch>
                  <a:fillRect t="-26374" b="-483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A6C3007-92BF-4CEB-81FD-0B275B6394EF}"/>
              </a:ext>
            </a:extLst>
          </p:cNvPr>
          <p:cNvSpPr txBox="1"/>
          <p:nvPr/>
        </p:nvSpPr>
        <p:spPr>
          <a:xfrm>
            <a:off x="77665" y="833696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Theorem</a:t>
            </a:r>
            <a:r>
              <a:rPr lang="fr-FR" b="1" i="1" dirty="0"/>
              <a:t>: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EC40AAD-467D-48BC-B4C4-39CDD2EC1924}"/>
              </a:ext>
            </a:extLst>
          </p:cNvPr>
          <p:cNvCxnSpPr>
            <a:cxnSpLocks/>
          </p:cNvCxnSpPr>
          <p:nvPr/>
        </p:nvCxnSpPr>
        <p:spPr>
          <a:xfrm>
            <a:off x="4176347" y="833696"/>
            <a:ext cx="0" cy="5655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8AF6378-8C31-4AFA-A61E-88777E920440}"/>
              </a:ext>
            </a:extLst>
          </p:cNvPr>
          <p:cNvCxnSpPr>
            <a:cxnSpLocks/>
          </p:cNvCxnSpPr>
          <p:nvPr/>
        </p:nvCxnSpPr>
        <p:spPr>
          <a:xfrm>
            <a:off x="8505093" y="833696"/>
            <a:ext cx="0" cy="566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BFE5D63-886F-4E18-B322-54FD834861B0}"/>
              </a:ext>
            </a:extLst>
          </p:cNvPr>
          <p:cNvCxnSpPr>
            <a:cxnSpLocks/>
          </p:cNvCxnSpPr>
          <p:nvPr/>
        </p:nvCxnSpPr>
        <p:spPr>
          <a:xfrm flipV="1">
            <a:off x="9308465" y="1331119"/>
            <a:ext cx="0" cy="1678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96184EF-8AEA-4B9E-B16B-43A6FC5B5452}"/>
              </a:ext>
            </a:extLst>
          </p:cNvPr>
          <p:cNvCxnSpPr>
            <a:cxnSpLocks/>
          </p:cNvCxnSpPr>
          <p:nvPr/>
        </p:nvCxnSpPr>
        <p:spPr>
          <a:xfrm>
            <a:off x="8603615" y="2275840"/>
            <a:ext cx="16762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F9DB7BF-DC3D-4C82-93C9-CAC66F6BFA99}"/>
              </a:ext>
            </a:extLst>
          </p:cNvPr>
          <p:cNvSpPr/>
          <p:nvPr/>
        </p:nvSpPr>
        <p:spPr>
          <a:xfrm>
            <a:off x="8851268" y="1809115"/>
            <a:ext cx="914394" cy="93345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1161687-011C-4256-A32A-125ECA4656F5}"/>
              </a:ext>
            </a:extLst>
          </p:cNvPr>
          <p:cNvCxnSpPr>
            <a:cxnSpLocks/>
          </p:cNvCxnSpPr>
          <p:nvPr/>
        </p:nvCxnSpPr>
        <p:spPr>
          <a:xfrm>
            <a:off x="9179879" y="1466219"/>
            <a:ext cx="1040606" cy="10858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B4FF112-6009-49AF-B676-15437D7C5DED}"/>
              </a:ext>
            </a:extLst>
          </p:cNvPr>
          <p:cNvCxnSpPr>
            <a:cxnSpLocks/>
            <a:endCxn id="26" idx="7"/>
          </p:cNvCxnSpPr>
          <p:nvPr/>
        </p:nvCxnSpPr>
        <p:spPr>
          <a:xfrm flipV="1">
            <a:off x="9308465" y="1945816"/>
            <a:ext cx="323287" cy="330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205425B-4D8A-4ADE-A888-76D19489E7F9}"/>
              </a:ext>
            </a:extLst>
          </p:cNvPr>
          <p:cNvCxnSpPr>
            <a:cxnSpLocks/>
          </p:cNvCxnSpPr>
          <p:nvPr/>
        </p:nvCxnSpPr>
        <p:spPr>
          <a:xfrm>
            <a:off x="8982232" y="1618619"/>
            <a:ext cx="1040606" cy="108584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>
            <a:extLst>
              <a:ext uri="{FF2B5EF4-FFF2-40B4-BE49-F238E27FC236}">
                <a16:creationId xmlns:a16="http://schemas.microsoft.com/office/drawing/2014/main" id="{D8F60F43-126D-4B18-A7C9-0167CC7B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89" y="807709"/>
            <a:ext cx="1153376" cy="1326383"/>
          </a:xfrm>
          <a:prstGeom prst="rect">
            <a:avLst/>
          </a:prstGeom>
        </p:spPr>
      </p:pic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7C901A7-8334-4DF2-AFC2-461315041F4D}"/>
              </a:ext>
            </a:extLst>
          </p:cNvPr>
          <p:cNvCxnSpPr/>
          <p:nvPr/>
        </p:nvCxnSpPr>
        <p:spPr>
          <a:xfrm flipV="1">
            <a:off x="4514850" y="1064528"/>
            <a:ext cx="628650" cy="74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74D8EE79-38D6-4144-B5A3-F46A9E7E6642}"/>
              </a:ext>
            </a:extLst>
          </p:cNvPr>
          <p:cNvCxnSpPr/>
          <p:nvPr/>
        </p:nvCxnSpPr>
        <p:spPr>
          <a:xfrm rot="5400000" flipH="1" flipV="1">
            <a:off x="4328796" y="2874988"/>
            <a:ext cx="1000757" cy="7257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D65819EA-3125-4BEC-AFAD-30FA8165A192}"/>
              </a:ext>
            </a:extLst>
          </p:cNvPr>
          <p:cNvSpPr/>
          <p:nvPr/>
        </p:nvSpPr>
        <p:spPr>
          <a:xfrm>
            <a:off x="4438649" y="4516785"/>
            <a:ext cx="781050" cy="813150"/>
          </a:xfrm>
          <a:custGeom>
            <a:avLst/>
            <a:gdLst>
              <a:gd name="connsiteX0" fmla="*/ 0 w 781050"/>
              <a:gd name="connsiteY0" fmla="*/ 813150 h 813150"/>
              <a:gd name="connsiteX1" fmla="*/ 9525 w 781050"/>
              <a:gd name="connsiteY1" fmla="*/ 756000 h 813150"/>
              <a:gd name="connsiteX2" fmla="*/ 47625 w 781050"/>
              <a:gd name="connsiteY2" fmla="*/ 565500 h 813150"/>
              <a:gd name="connsiteX3" fmla="*/ 247650 w 781050"/>
              <a:gd name="connsiteY3" fmla="*/ 632175 h 813150"/>
              <a:gd name="connsiteX4" fmla="*/ 352425 w 781050"/>
              <a:gd name="connsiteY4" fmla="*/ 460725 h 813150"/>
              <a:gd name="connsiteX5" fmla="*/ 495300 w 781050"/>
              <a:gd name="connsiteY5" fmla="*/ 317850 h 813150"/>
              <a:gd name="connsiteX6" fmla="*/ 352425 w 781050"/>
              <a:gd name="connsiteY6" fmla="*/ 98775 h 813150"/>
              <a:gd name="connsiteX7" fmla="*/ 552450 w 781050"/>
              <a:gd name="connsiteY7" fmla="*/ 3525 h 813150"/>
              <a:gd name="connsiteX8" fmla="*/ 771525 w 781050"/>
              <a:gd name="connsiteY8" fmla="*/ 213075 h 813150"/>
              <a:gd name="connsiteX9" fmla="*/ 723900 w 781050"/>
              <a:gd name="connsiteY9" fmla="*/ 346425 h 813150"/>
              <a:gd name="connsiteX10" fmla="*/ 781050 w 781050"/>
              <a:gd name="connsiteY10" fmla="*/ 403575 h 81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1050" h="813150">
                <a:moveTo>
                  <a:pt x="0" y="813150"/>
                </a:moveTo>
                <a:cubicBezTo>
                  <a:pt x="794" y="805212"/>
                  <a:pt x="1588" y="797275"/>
                  <a:pt x="9525" y="756000"/>
                </a:cubicBezTo>
                <a:cubicBezTo>
                  <a:pt x="17462" y="714725"/>
                  <a:pt x="7938" y="586137"/>
                  <a:pt x="47625" y="565500"/>
                </a:cubicBezTo>
                <a:cubicBezTo>
                  <a:pt x="87313" y="544862"/>
                  <a:pt x="196850" y="649637"/>
                  <a:pt x="247650" y="632175"/>
                </a:cubicBezTo>
                <a:cubicBezTo>
                  <a:pt x="298450" y="614713"/>
                  <a:pt x="311150" y="513112"/>
                  <a:pt x="352425" y="460725"/>
                </a:cubicBezTo>
                <a:cubicBezTo>
                  <a:pt x="393700" y="408338"/>
                  <a:pt x="495300" y="378175"/>
                  <a:pt x="495300" y="317850"/>
                </a:cubicBezTo>
                <a:cubicBezTo>
                  <a:pt x="495300" y="257525"/>
                  <a:pt x="342900" y="151162"/>
                  <a:pt x="352425" y="98775"/>
                </a:cubicBezTo>
                <a:cubicBezTo>
                  <a:pt x="361950" y="46388"/>
                  <a:pt x="482600" y="-15525"/>
                  <a:pt x="552450" y="3525"/>
                </a:cubicBezTo>
                <a:cubicBezTo>
                  <a:pt x="622300" y="22575"/>
                  <a:pt x="742950" y="155925"/>
                  <a:pt x="771525" y="213075"/>
                </a:cubicBezTo>
                <a:cubicBezTo>
                  <a:pt x="800100" y="270225"/>
                  <a:pt x="722312" y="314675"/>
                  <a:pt x="723900" y="346425"/>
                </a:cubicBezTo>
                <a:cubicBezTo>
                  <a:pt x="725488" y="378175"/>
                  <a:pt x="753269" y="390875"/>
                  <a:pt x="781050" y="403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A08FB68-A5BC-48C0-979D-9BB3E1B3C017}"/>
              </a:ext>
            </a:extLst>
          </p:cNvPr>
          <p:cNvCxnSpPr>
            <a:cxnSpLocks/>
          </p:cNvCxnSpPr>
          <p:nvPr/>
        </p:nvCxnSpPr>
        <p:spPr>
          <a:xfrm flipV="1">
            <a:off x="290274" y="1945816"/>
            <a:ext cx="90060" cy="45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68F62DE3-D023-4CD5-83C0-DF77D0DD37FC}"/>
              </a:ext>
            </a:extLst>
          </p:cNvPr>
          <p:cNvCxnSpPr>
            <a:cxnSpLocks/>
          </p:cNvCxnSpPr>
          <p:nvPr/>
        </p:nvCxnSpPr>
        <p:spPr>
          <a:xfrm flipH="1" flipV="1">
            <a:off x="636448" y="1959472"/>
            <a:ext cx="396477" cy="524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17EBEAC3-2B14-4964-BD68-F8D6A7D10294}"/>
              </a:ext>
            </a:extLst>
          </p:cNvPr>
          <p:cNvCxnSpPr>
            <a:cxnSpLocks/>
          </p:cNvCxnSpPr>
          <p:nvPr/>
        </p:nvCxnSpPr>
        <p:spPr>
          <a:xfrm flipH="1" flipV="1">
            <a:off x="2524391" y="1929231"/>
            <a:ext cx="655134" cy="650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8CFEA4F-D5FD-4D84-9F41-511C3F992DE2}"/>
              </a:ext>
            </a:extLst>
          </p:cNvPr>
          <p:cNvSpPr txBox="1"/>
          <p:nvPr/>
        </p:nvSpPr>
        <p:spPr>
          <a:xfrm>
            <a:off x="-65091" y="2410551"/>
            <a:ext cx="871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Usual</a:t>
            </a:r>
          </a:p>
          <a:p>
            <a:r>
              <a:rPr lang="en-US" sz="1200" dirty="0"/>
              <a:t>Integration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F2A2DD5A-002B-4510-A8CF-E22E7957651E}"/>
              </a:ext>
            </a:extLst>
          </p:cNvPr>
          <p:cNvSpPr txBox="1"/>
          <p:nvPr/>
        </p:nvSpPr>
        <p:spPr>
          <a:xfrm>
            <a:off x="815521" y="2447460"/>
            <a:ext cx="134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Description of the set S + Example?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21033F3-6735-4CBF-8EE8-9E832947CD7A}"/>
              </a:ext>
            </a:extLst>
          </p:cNvPr>
          <p:cNvSpPr txBox="1"/>
          <p:nvPr/>
        </p:nvSpPr>
        <p:spPr>
          <a:xfrm>
            <a:off x="2689737" y="2579685"/>
            <a:ext cx="138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Length of the curve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47CD0E-81EE-4A37-BD97-C00F2BE9B122}"/>
              </a:ext>
            </a:extLst>
          </p:cNvPr>
          <p:cNvSpPr/>
          <p:nvPr/>
        </p:nvSpPr>
        <p:spPr>
          <a:xfrm>
            <a:off x="77665" y="3009266"/>
            <a:ext cx="4000140" cy="301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Rigid</a:t>
            </a:r>
            <a:r>
              <a:rPr lang="fr-FR" dirty="0"/>
              <a:t> motions: </a:t>
            </a:r>
            <a:r>
              <a:rPr lang="fr-FR" dirty="0" err="1"/>
              <a:t>def</a:t>
            </a:r>
            <a:r>
              <a:rPr lang="fr-FR" dirty="0"/>
              <a:t> + image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6ED66844-DE66-416E-89D8-DD5F895EAE96}"/>
              </a:ext>
            </a:extLst>
          </p:cNvPr>
          <p:cNvSpPr txBox="1"/>
          <p:nvPr/>
        </p:nvSpPr>
        <p:spPr>
          <a:xfrm>
            <a:off x="77665" y="6153150"/>
            <a:ext cx="393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 may prove that the integral above remains unchanged after applying rigid motions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FECD5664-FB32-40B5-B8E6-9F2223698B7D}"/>
              </a:ext>
            </a:extLst>
          </p:cNvPr>
          <p:cNvSpPr txBox="1"/>
          <p:nvPr/>
        </p:nvSpPr>
        <p:spPr>
          <a:xfrm>
            <a:off x="5410199" y="1029895"/>
            <a:ext cx="297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Line case…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8114D36-70E2-40D9-9C8C-944EA06ED535}"/>
              </a:ext>
            </a:extLst>
          </p:cNvPr>
          <p:cNvSpPr txBox="1"/>
          <p:nvPr/>
        </p:nvSpPr>
        <p:spPr>
          <a:xfrm>
            <a:off x="5486402" y="2748778"/>
            <a:ext cx="275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Poylgone</a:t>
            </a:r>
            <a:r>
              <a:rPr lang="fr-FR" dirty="0"/>
              <a:t> case…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953B270-8EFD-4A95-AA78-C0D1344DDD75}"/>
              </a:ext>
            </a:extLst>
          </p:cNvPr>
          <p:cNvSpPr txBox="1"/>
          <p:nvPr/>
        </p:nvSpPr>
        <p:spPr>
          <a:xfrm>
            <a:off x="5470393" y="4467661"/>
            <a:ext cx="27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Regular </a:t>
            </a:r>
            <a:r>
              <a:rPr lang="fr-FR" dirty="0" err="1"/>
              <a:t>curve</a:t>
            </a:r>
            <a:r>
              <a:rPr lang="fr-FR" dirty="0"/>
              <a:t> case…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4C6D0CC3-3986-4857-9C37-8C26C9F9F3B9}"/>
              </a:ext>
            </a:extLst>
          </p:cNvPr>
          <p:cNvSpPr txBox="1"/>
          <p:nvPr/>
        </p:nvSpPr>
        <p:spPr>
          <a:xfrm>
            <a:off x="4378230" y="6153150"/>
            <a:ext cx="402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finally proved the statement for any curve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925FDCD-704C-42A2-AFAB-F0D29ED33434}"/>
              </a:ext>
            </a:extLst>
          </p:cNvPr>
          <p:cNvSpPr txBox="1"/>
          <p:nvPr/>
        </p:nvSpPr>
        <p:spPr>
          <a:xfrm>
            <a:off x="8603615" y="807709"/>
            <a:ext cx="29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the circle case: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472900AE-9DD0-4356-AF60-F72F08438BE1}"/>
              </a:ext>
            </a:extLst>
          </p:cNvPr>
          <p:cNvSpPr txBox="1"/>
          <p:nvPr/>
        </p:nvSpPr>
        <p:spPr>
          <a:xfrm>
            <a:off x="10279856" y="1671887"/>
            <a:ext cx="1912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S={(</a:t>
            </a:r>
            <a:r>
              <a:rPr lang="fr-FR" sz="1400" dirty="0" err="1"/>
              <a:t>o,p</a:t>
            </a:r>
            <a:r>
              <a:rPr lang="fr-FR" sz="1400" dirty="0"/>
              <a:t>)|p&lt;r, Ao}</a:t>
            </a:r>
          </a:p>
          <a:p>
            <a:r>
              <a:rPr lang="fr-FR" sz="1400" dirty="0"/>
              <a:t>So</a:t>
            </a:r>
          </a:p>
          <a:p>
            <a:r>
              <a:rPr lang="fr-FR" sz="1400" dirty="0"/>
              <a:t>Int(s) = 2*pi*r*2 = 2l</a:t>
            </a:r>
          </a:p>
          <a:p>
            <a:r>
              <a:rPr lang="fr-FR" sz="1400" dirty="0"/>
              <a:t>QED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8E377548-A2C5-47BA-94A8-0B91D936E5E1}"/>
              </a:ext>
            </a:extLst>
          </p:cNvPr>
          <p:cNvSpPr txBox="1"/>
          <p:nvPr/>
        </p:nvSpPr>
        <p:spPr>
          <a:xfrm>
            <a:off x="8705850" y="3237864"/>
            <a:ext cx="329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Fun fact:</a:t>
            </a:r>
            <a:r>
              <a:rPr lang="en-US" sz="1400" dirty="0"/>
              <a:t> this is used to calculate the length of DNA strand</a:t>
            </a:r>
          </a:p>
        </p:txBody>
      </p:sp>
    </p:spTree>
    <p:extLst>
      <p:ext uri="{BB962C8B-B14F-4D97-AF65-F5344CB8AC3E}">
        <p14:creationId xmlns:p14="http://schemas.microsoft.com/office/powerpoint/2010/main" val="1038577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119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Cambria Math</vt:lpstr>
      <vt:lpstr>Thème Office</vt:lpstr>
      <vt:lpstr>Cauchy Crofton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Cauchy Crofton Formula</dc:title>
  <dc:creator>Dubois, Paul</dc:creator>
  <cp:lastModifiedBy>Dubois, Paul</cp:lastModifiedBy>
  <cp:revision>6</cp:revision>
  <dcterms:created xsi:type="dcterms:W3CDTF">2018-10-11T01:10:39Z</dcterms:created>
  <dcterms:modified xsi:type="dcterms:W3CDTF">2018-10-11T01:58:46Z</dcterms:modified>
</cp:coreProperties>
</file>