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5" autoAdjust="0"/>
  </p:normalViewPr>
  <p:slideViewPr>
    <p:cSldViewPr snapToGrid="0">
      <p:cViewPr>
        <p:scale>
          <a:sx n="75" d="100"/>
          <a:sy n="75" d="100"/>
        </p:scale>
        <p:origin x="132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3083-E14F-47AB-A2A1-E87B9FE76F7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C50F-FEB5-48E1-B95D-0C75563F6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7C50F-FEB5-48E1-B95D-0C75563F6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1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4300-EBE2-7154-1176-07BC6CB5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FC31D-6BC2-7102-66C8-74342767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83B1-7B26-4BBB-21FE-194F97D3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E793-126A-7AAF-6BAB-98EFDD9C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F10C6-87CE-D6A6-6FD9-94E0444F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D17E-C73B-E7BF-92ED-4C4D9143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98EAD-A492-184C-E431-C4792A6D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1C2E-7154-4ACB-B46A-07D05944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7455-8C02-DADD-45E3-155A1D9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5F6E-9ECC-D4C0-F98B-90C80A2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D9CC0-C2F9-D81D-84DB-328F9A1A8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DB91-F3F6-F968-6C59-0AAA46AC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9DF8-4886-5C62-0E7A-9F28ADB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6C8A-E564-7114-3033-3851F249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EAA2-B5F2-59F5-9876-7163FB53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3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A6AF-BB0C-4E66-1F45-C13F18F4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17CB-7AB6-7357-345C-16FBE174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CF9E-8272-8242-E056-4BCC8F13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C3BC-54F7-387D-AE0F-E5448D7C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8233-2B5A-D7B7-CC8E-1887D15E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EEC-3310-AEA7-5625-0E913639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619BB-73AB-E317-E0A5-1509484F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C381D-6FCB-7CCC-6B42-42E0F834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2343D-8CDD-E350-4D74-E815128D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B8DA-34A3-4BB0-7F92-C156A23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ECC6-F425-1FD6-C252-F6C54DF0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B98B-93EB-43B7-97F8-6A4F55B87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161F5-5399-FDDA-0FD6-76FC8ABE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B25D4-81B8-4FD6-2B3E-FDF97A2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B2F94-85AD-094D-BE3E-AF99F21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ACBD-9253-3BD5-CF63-0DD55C1D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F63B-55ED-7EB3-8C0D-2BC3AD6A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ECD09-30B8-96F9-96D0-986870CF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BC7CE-0461-2AA4-280E-907DC405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4940E-FB79-90C4-51D0-7E5B50C01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24E53-6997-59A1-28C2-B4A69779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D0173-5FD6-8BFB-EDB6-6E8ED24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34984-5FA7-3DB1-0AC1-985A712A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5E370-452F-29F7-32AC-B714D499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34A1-84F7-499C-E971-8B9BECCF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854F7-715C-C7AB-2263-3EEB3B38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1ADB7-DC76-A3E6-152D-6292DABD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A6EFA-427D-5D0D-2FE5-CCC89285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A2B7B-9A49-D5CD-C252-8CCFE02C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B4571-D1B8-DD34-F6E0-F70EEFE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E74E5-4B3F-6EDE-FCEC-F7DA543E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452-7C2C-0B91-BC9D-2FC6CF0A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7013-0E0C-0254-FA41-01FFD4C5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2461E-C1CE-413A-2912-A5336257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7339A-7189-D5BC-C8FC-106EDB82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C480-8EEF-26BC-5359-260A59EC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9E71D-7E29-0CB1-AEB9-0E1D1710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EB6-A4BC-AC13-3436-13CD5534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3E1F8-9E62-40BD-F7F9-B228680A0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0D97-CCCA-C948-FF59-554F3DCD0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29EE-7BD9-FB6A-B950-0363B2AA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B3B39-F8C0-C0E0-F676-7F18A053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D63C-FE76-5853-9E6E-94F5BD38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5D583-EC37-5B3C-88EA-3F0668FD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4DB2-642E-67A0-221D-2D79B896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6A31-9365-006C-FB0C-652836429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61F33-6031-42AE-A75C-D6703544410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A8529-8EA3-9E2C-BB25-80D4F3B31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C99D-4880-CB35-36BA-310559700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0D1AB-2ADD-4690-9973-BC1CCD4E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32B-BC8E-7151-0EDB-625AA3FF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Comfy Week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78263-79EF-C659-737E-50DCCDE4A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“A comfortable week with </a:t>
            </a:r>
            <a:r>
              <a:rPr lang="en-US" dirty="0" err="1"/>
              <a:t>ComfyUI</a:t>
            </a:r>
            <a:r>
              <a:rPr lang="en-US" dirty="0"/>
              <a:t>.” </a:t>
            </a:r>
            <a:r>
              <a:rPr lang="en-US" baseline="30000" dirty="0"/>
              <a:t>(</a:t>
            </a:r>
            <a:r>
              <a:rPr lang="en-US" dirty="0"/>
              <a:t>*</a:t>
            </a:r>
            <a:r>
              <a:rPr lang="en-US" baseline="30000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236A3-628B-C6B1-40A9-2DC86E938E4A}"/>
              </a:ext>
            </a:extLst>
          </p:cNvPr>
          <p:cNvSpPr txBox="1"/>
          <p:nvPr/>
        </p:nvSpPr>
        <p:spPr>
          <a:xfrm>
            <a:off x="3877411" y="6488668"/>
            <a:ext cx="465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noProof="0" dirty="0">
                <a:solidFill>
                  <a:schemeClr val="bg1">
                    <a:lumMod val="50000"/>
                  </a:schemeClr>
                </a:solidFill>
              </a:rPr>
              <a:t>“Une semaine </a:t>
            </a:r>
            <a:r>
              <a:rPr lang="fr-FR" i="1" noProof="0" dirty="0" err="1">
                <a:solidFill>
                  <a:schemeClr val="bg1">
                    <a:lumMod val="50000"/>
                  </a:schemeClr>
                </a:solidFill>
              </a:rPr>
              <a:t>comfortable</a:t>
            </a:r>
            <a:r>
              <a:rPr lang="fr-FR" i="1" noProof="0" dirty="0">
                <a:solidFill>
                  <a:schemeClr val="bg1">
                    <a:lumMod val="50000"/>
                  </a:schemeClr>
                </a:solidFill>
              </a:rPr>
              <a:t> avec </a:t>
            </a:r>
            <a:r>
              <a:rPr lang="fr-FR" i="1" noProof="0" dirty="0" err="1">
                <a:solidFill>
                  <a:schemeClr val="bg1">
                    <a:lumMod val="50000"/>
                  </a:schemeClr>
                </a:solidFill>
              </a:rPr>
              <a:t>ComfyUI</a:t>
            </a:r>
            <a:r>
              <a:rPr lang="fr-FR" i="1" noProof="0" dirty="0">
                <a:solidFill>
                  <a:schemeClr val="bg1">
                    <a:lumMod val="50000"/>
                  </a:schemeClr>
                </a:solidFill>
              </a:rPr>
              <a:t>.” 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fr-FR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A close up of a sign&#10;&#10;AI-generated content may be incorrect.">
            <a:extLst>
              <a:ext uri="{FF2B5EF4-FFF2-40B4-BE49-F238E27FC236}">
                <a16:creationId xmlns:a16="http://schemas.microsoft.com/office/drawing/2014/main" id="{67DF8044-35C3-CD15-FF37-B5ACBE159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756" y="0"/>
            <a:ext cx="2393244" cy="1424079"/>
          </a:xfrm>
          <a:prstGeom prst="rect">
            <a:avLst/>
          </a:prstGeom>
        </p:spPr>
      </p:pic>
      <p:pic>
        <p:nvPicPr>
          <p:cNvPr id="8" name="Picture 7" descr="A astronaut riding a horse&#10;&#10;AI-generated content may be incorrect.">
            <a:extLst>
              <a:ext uri="{FF2B5EF4-FFF2-40B4-BE49-F238E27FC236}">
                <a16:creationId xmlns:a16="http://schemas.microsoft.com/office/drawing/2014/main" id="{7DC5A1A5-0121-086A-5C4D-E59B14AB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93244" cy="2393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491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erson in a garment&#10;&#10;AI-generated content may be incorrect.">
            <a:extLst>
              <a:ext uri="{FF2B5EF4-FFF2-40B4-BE49-F238E27FC236}">
                <a16:creationId xmlns:a16="http://schemas.microsoft.com/office/drawing/2014/main" id="{E32BF6ED-F4B3-BBB8-1AFC-959947B12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" r="263" b="42369"/>
          <a:stretch/>
        </p:blipFill>
        <p:spPr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1" name="Picture 10" descr="A black sports car on a road&#10;&#10;AI-generated content may be incorrect.">
            <a:extLst>
              <a:ext uri="{FF2B5EF4-FFF2-40B4-BE49-F238E27FC236}">
                <a16:creationId xmlns:a16="http://schemas.microsoft.com/office/drawing/2014/main" id="{25DC2401-16F4-8E42-C685-7C64EB20F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17401" r="-3491" b="17392"/>
          <a:stretch/>
        </p:blipFill>
        <p:spPr>
          <a:xfrm>
            <a:off x="4493434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Picture 8" descr="A spaceship on a desert&#10;&#10;AI-generated content may be incorrect.">
            <a:extLst>
              <a:ext uri="{FF2B5EF4-FFF2-40B4-BE49-F238E27FC236}">
                <a16:creationId xmlns:a16="http://schemas.microsoft.com/office/drawing/2014/main" id="{11C9B986-30AF-82B0-69D8-319CB3F35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" r="6313" b="3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5" name="Picture 14" descr="Bowls of soup with noodles and eggs&#10;&#10;AI-generated content may be incorrect.">
            <a:extLst>
              <a:ext uri="{FF2B5EF4-FFF2-40B4-BE49-F238E27FC236}">
                <a16:creationId xmlns:a16="http://schemas.microsoft.com/office/drawing/2014/main" id="{AF75C7E9-4FE0-5E62-A2A4-04FDEF082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/>
          <a:stretch/>
        </p:blipFill>
        <p:spPr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Picture 6" descr="A person with white hair and lightning coming out of his chest&#10;&#10;AI-generated content may be incorrect.">
            <a:extLst>
              <a:ext uri="{FF2B5EF4-FFF2-40B4-BE49-F238E27FC236}">
                <a16:creationId xmlns:a16="http://schemas.microsoft.com/office/drawing/2014/main" id="{263466A8-3394-00FF-28D4-27029738C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" t="11350" r="-4667" b="42463"/>
          <a:stretch/>
        </p:blipFill>
        <p:spPr>
          <a:xfrm>
            <a:off x="2861892" y="3511296"/>
            <a:ext cx="4836673" cy="3346705"/>
          </a:xfrm>
          <a:custGeom>
            <a:avLst/>
            <a:gdLst/>
            <a:ahLst/>
            <a:cxnLst/>
            <a:rect l="l" t="t" r="r" b="b"/>
            <a:pathLst>
              <a:path w="4836673" h="3346705">
                <a:moveTo>
                  <a:pt x="1549963" y="0"/>
                </a:moveTo>
                <a:lnTo>
                  <a:pt x="4836673" y="0"/>
                </a:lnTo>
                <a:lnTo>
                  <a:pt x="3286710" y="3346705"/>
                </a:lnTo>
                <a:lnTo>
                  <a:pt x="3281133" y="3346705"/>
                </a:lnTo>
                <a:lnTo>
                  <a:pt x="2214905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Picture 4" descr="A person with blue eyes wearing a metal armor&#10;&#10;AI-generated content may be incorrect.">
            <a:extLst>
              <a:ext uri="{FF2B5EF4-FFF2-40B4-BE49-F238E27FC236}">
                <a16:creationId xmlns:a16="http://schemas.microsoft.com/office/drawing/2014/main" id="{1D4B032C-61CB-F4EA-81E8-F472CA3DB2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0" r="2" b="29794"/>
          <a:stretch/>
        </p:blipFill>
        <p:spPr>
          <a:xfrm>
            <a:off x="-3" y="3511295"/>
            <a:ext cx="4213642" cy="3346705"/>
          </a:xfrm>
          <a:custGeom>
            <a:avLst/>
            <a:gdLst/>
            <a:ahLst/>
            <a:cxnLst/>
            <a:rect l="l" t="t" r="r" b="b"/>
            <a:pathLst>
              <a:path w="4213642" h="3346705">
                <a:moveTo>
                  <a:pt x="0" y="0"/>
                </a:moveTo>
                <a:lnTo>
                  <a:pt x="4213642" y="0"/>
                </a:lnTo>
                <a:lnTo>
                  <a:pt x="2663679" y="3346705"/>
                </a:lnTo>
                <a:lnTo>
                  <a:pt x="2658102" y="3346705"/>
                </a:lnTo>
                <a:lnTo>
                  <a:pt x="1591874" y="3346705"/>
                </a:lnTo>
                <a:lnTo>
                  <a:pt x="0" y="334670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920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Comfy Week 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Dubois, Paul</dc:creator>
  <cp:lastModifiedBy>Dubois, Paul</cp:lastModifiedBy>
  <cp:revision>3</cp:revision>
  <dcterms:created xsi:type="dcterms:W3CDTF">2025-02-22T18:42:33Z</dcterms:created>
  <dcterms:modified xsi:type="dcterms:W3CDTF">2025-02-22T22:15:20Z</dcterms:modified>
</cp:coreProperties>
</file>