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1AD9-6D0C-2D95-B68D-AD6B08A77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00277-BA98-E56E-C377-0A0916BF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2A9A-3C7A-53A6-7607-9FFECA61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AF0D-DE42-7562-B260-1E5BADBE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17C9-725A-E568-5755-A9EBDB3F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7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D8C7-5736-6E9A-E6BC-0E8FC6A9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5202C-9BF4-8457-FBA4-BE60723F8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F672-D880-4CB1-D7C4-02471DD9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B508-0B7F-0FC4-61A2-40FC710E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6F4C-0BB6-E2A7-9350-02D6C8BB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2B67A-E62C-1BA3-6FCD-FA2C2CD54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6F92C-EB8F-81BD-E850-87736B24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161A-2BB7-CA1A-D453-468D8D74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EA2C-2693-1419-4819-E504D10D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CFED-5C8E-2693-D07E-66743880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9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F505-87CD-81BA-3017-6E02F67D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CE92-0DD1-B47C-53D1-D39B9795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85D81-2E81-8D86-FF96-65689462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8B70-4E70-01D3-AF77-29123EBB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4585-E157-7733-9BAF-E2C8DEEA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6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1585-0D48-97DE-0B27-138D9F4E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4E68-00C3-6885-87B9-672B04B2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A6A9-DAA6-42B5-E637-FB92F933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1C7A-A4CD-4B7D-3639-6E086837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2057-0048-3332-1151-5CA65782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8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A7A5-FD79-87E9-956B-E14C9A46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49CF-FDD7-403F-2552-00952A943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2421A-4C55-61A2-3D81-FB82F9CB3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F0C41-0E52-D0A8-486C-C296CD85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9168A-26D8-1402-E4C5-3CA0AE34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64BCF-1FC7-9ABF-37AC-1F5BD96B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2ADD-9CB3-020D-9C8B-B2BEE949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EC7D-CB49-9633-9807-008B84D50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DA1FA-7423-FB94-1067-F6B149C13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82031-F518-7285-E670-4EC9D4DA9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617C3-4F2E-E43B-B342-A4C8B4E0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9DFDE-2F89-061D-B16B-A68712D1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32805-B7E6-8A3D-D20B-C31E63C7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5AB74-D44A-12FE-FF4F-E2C99C9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0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8179-A506-771B-4BEC-67E791C4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FDBB3-CD30-F377-8117-B8A230EF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70E68-4955-6F7E-4ECF-F392C42C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021F-469B-D56F-B885-E797F720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3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7446F-D024-5C22-CB36-0B316A0F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3ADC9-82BD-9A8D-875C-D45C6C6F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E8DD7-07B9-A63D-4FE5-3559EB82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DE45-17EE-2D96-8E19-6EE88BC3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B13A-A1BE-4E65-965D-4593EFFC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C9B48-8B00-80C5-AF9E-D015DF8FD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68C00-4598-EE39-497D-7E9DFD8D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3D7E-E2D2-DBD0-6578-F31F3AA4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A219-8AB5-4D76-78B3-63024FE5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2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126A-6C4D-C0FE-DC32-FFFC2FDE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ABFA9-FE06-49AF-AE83-40E544303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3DB94-9E7D-7013-3798-586369D76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7356-2FCE-21E7-FAA0-5871CE66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E97E-8D79-A9D3-7EBC-9FC561AA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DD0F5-E55E-FA1F-CA36-BF03F082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2A51-880D-508E-6816-74692741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DE13-56CB-0122-661C-A1300232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3815-454B-C0E2-F1B4-4A28253AA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D241B-B2BD-4AD2-ACB7-F1BDDAD02C83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C346-E2DD-0B37-A347-9FEE1D0F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61A6-2B96-116E-40C9-86FBB973E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4C39B-7C11-4E5C-B103-C3154718E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92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5FFD-BC89-0885-B4D3-00FA7F4D2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2003C"/>
                </a:solidFill>
              </a:rPr>
              <a:t>Methods for automatization of radiotherapy dosimetry.</a:t>
            </a:r>
            <a:endParaRPr lang="en-GB" b="1" dirty="0">
              <a:solidFill>
                <a:srgbClr val="62003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7022C-D744-3B0A-E84F-1EE45222E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149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Paul Dubois</a:t>
            </a:r>
          </a:p>
          <a:p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Nikos 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Paragios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Paul-Henry 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Cournède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6A7C0-EF44-8BCB-2C22-E8C0B4E7B8FC}"/>
              </a:ext>
            </a:extLst>
          </p:cNvPr>
          <p:cNvSpPr txBox="1"/>
          <p:nvPr/>
        </p:nvSpPr>
        <p:spPr>
          <a:xfrm>
            <a:off x="1676401" y="38183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Candidate: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F02DB-035A-F0CA-B397-771EEFD82304}"/>
              </a:ext>
            </a:extLst>
          </p:cNvPr>
          <p:cNvSpPr txBox="1"/>
          <p:nvPr/>
        </p:nvSpPr>
        <p:spPr>
          <a:xfrm>
            <a:off x="1676401" y="4649375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Directors:</a:t>
            </a:r>
          </a:p>
          <a:p>
            <a:endParaRPr lang="en-GB" sz="2400" i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375C58-6E58-C5DC-A319-55742F77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79992"/>
            <a:ext cx="3054096" cy="117800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470D05-A9A5-98E7-C952-12A52A1CD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8110" y="1"/>
            <a:ext cx="3133890" cy="111924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2DA6BAC-B71C-A8DF-3CF4-D80F589C9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32177"/>
            <a:ext cx="2834640" cy="85489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592DD9F-180E-2E22-B395-4E6C85D622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6605" y="0"/>
            <a:ext cx="1119247" cy="111924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CA4BCE9-820E-3DCE-9CC8-24377965E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17817" y="0"/>
            <a:ext cx="2158327" cy="111924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58A5F2B-4591-385F-D897-E4928D7DB8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56064" y="4956048"/>
            <a:ext cx="2535936" cy="19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4EA8-C594-6AFC-17FD-595DF2B7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9E6E-D0F9-FEE9-F9F9-480B188A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62003C"/>
                </a:solidFill>
              </a:rPr>
              <a:t>Background &amp;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62003C"/>
                </a:solidFill>
              </a:rPr>
              <a:t>Optimization for Dosimetry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62003C"/>
                </a:solidFill>
              </a:rPr>
              <a:t>Network of Treatment Plans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62003C"/>
                </a:solidFill>
              </a:rPr>
              <a:t>Classical Setting 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62003C"/>
                </a:solidFill>
              </a:rPr>
              <a:t>Deep-dose 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62003C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5850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Methods for automatization of radiotherapy dosimetry.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Raymond François Dubois</dc:creator>
  <cp:lastModifiedBy>Paul Raymond François Dubois</cp:lastModifiedBy>
  <cp:revision>4</cp:revision>
  <dcterms:created xsi:type="dcterms:W3CDTF">2024-11-22T14:01:54Z</dcterms:created>
  <dcterms:modified xsi:type="dcterms:W3CDTF">2024-11-23T21:51:29Z</dcterms:modified>
</cp:coreProperties>
</file>