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6"/>
  </p:notesMasterIdLst>
  <p:handoutMasterIdLst>
    <p:handoutMasterId r:id="rId7"/>
  </p:handoutMasterIdLst>
  <p:sldIdLst>
    <p:sldId id="256" r:id="rId5"/>
  </p:sldIdLst>
  <p:sldSz cx="9144000" cy="5143500" type="screen16x9"/>
  <p:notesSz cx="9601200" cy="7315200"/>
  <p:defaultTextStyle>
    <a:defPPr>
      <a:defRPr lang="en-US"/>
    </a:defPPr>
    <a:lvl1pPr algn="l" rtl="0" eaLnBrk="0" fontAlgn="base" hangingPunct="0">
      <a:spcBef>
        <a:spcPct val="0"/>
      </a:spcBef>
      <a:spcAft>
        <a:spcPct val="0"/>
      </a:spcAft>
      <a:defRPr sz="708" b="1" kern="1200">
        <a:solidFill>
          <a:srgbClr val="003399"/>
        </a:solidFill>
        <a:latin typeface="Arial" panose="020B0604020202020204" pitchFamily="34" charset="0"/>
        <a:ea typeface="+mn-ea"/>
        <a:cs typeface="+mn-cs"/>
      </a:defRPr>
    </a:lvl1pPr>
    <a:lvl2pPr marL="81016" indent="14219" algn="l" rtl="0" eaLnBrk="0" fontAlgn="base" hangingPunct="0">
      <a:spcBef>
        <a:spcPct val="0"/>
      </a:spcBef>
      <a:spcAft>
        <a:spcPct val="0"/>
      </a:spcAft>
      <a:defRPr sz="708" b="1" kern="1200">
        <a:solidFill>
          <a:srgbClr val="003399"/>
        </a:solidFill>
        <a:latin typeface="Arial" panose="020B0604020202020204" pitchFamily="34" charset="0"/>
        <a:ea typeface="+mn-ea"/>
        <a:cs typeface="+mn-cs"/>
      </a:defRPr>
    </a:lvl2pPr>
    <a:lvl3pPr marL="162031" indent="28438" algn="l" rtl="0" eaLnBrk="0" fontAlgn="base" hangingPunct="0">
      <a:spcBef>
        <a:spcPct val="0"/>
      </a:spcBef>
      <a:spcAft>
        <a:spcPct val="0"/>
      </a:spcAft>
      <a:defRPr sz="708" b="1" kern="1200">
        <a:solidFill>
          <a:srgbClr val="003399"/>
        </a:solidFill>
        <a:latin typeface="Arial" panose="020B0604020202020204" pitchFamily="34" charset="0"/>
        <a:ea typeface="+mn-ea"/>
        <a:cs typeface="+mn-cs"/>
      </a:defRPr>
    </a:lvl3pPr>
    <a:lvl4pPr marL="243378" indent="42327" algn="l" rtl="0" eaLnBrk="0" fontAlgn="base" hangingPunct="0">
      <a:spcBef>
        <a:spcPct val="0"/>
      </a:spcBef>
      <a:spcAft>
        <a:spcPct val="0"/>
      </a:spcAft>
      <a:defRPr sz="708" b="1" kern="1200">
        <a:solidFill>
          <a:srgbClr val="003399"/>
        </a:solidFill>
        <a:latin typeface="Arial" panose="020B0604020202020204" pitchFamily="34" charset="0"/>
        <a:ea typeface="+mn-ea"/>
        <a:cs typeface="+mn-cs"/>
      </a:defRPr>
    </a:lvl4pPr>
    <a:lvl5pPr marL="324394" indent="56546" algn="l" rtl="0" eaLnBrk="0" fontAlgn="base" hangingPunct="0">
      <a:spcBef>
        <a:spcPct val="0"/>
      </a:spcBef>
      <a:spcAft>
        <a:spcPct val="0"/>
      </a:spcAft>
      <a:defRPr sz="708" b="1" kern="1200">
        <a:solidFill>
          <a:srgbClr val="003399"/>
        </a:solidFill>
        <a:latin typeface="Arial" panose="020B0604020202020204" pitchFamily="34" charset="0"/>
        <a:ea typeface="+mn-ea"/>
        <a:cs typeface="+mn-cs"/>
      </a:defRPr>
    </a:lvl5pPr>
    <a:lvl6pPr marL="476174" algn="l" defTabSz="190470" rtl="0" eaLnBrk="1" latinLnBrk="0" hangingPunct="1">
      <a:defRPr sz="708" b="1" kern="1200">
        <a:solidFill>
          <a:srgbClr val="003399"/>
        </a:solidFill>
        <a:latin typeface="Arial" panose="020B0604020202020204" pitchFamily="34" charset="0"/>
        <a:ea typeface="+mn-ea"/>
        <a:cs typeface="+mn-cs"/>
      </a:defRPr>
    </a:lvl6pPr>
    <a:lvl7pPr marL="571409" algn="l" defTabSz="190470" rtl="0" eaLnBrk="1" latinLnBrk="0" hangingPunct="1">
      <a:defRPr sz="708" b="1" kern="1200">
        <a:solidFill>
          <a:srgbClr val="003399"/>
        </a:solidFill>
        <a:latin typeface="Arial" panose="020B0604020202020204" pitchFamily="34" charset="0"/>
        <a:ea typeface="+mn-ea"/>
        <a:cs typeface="+mn-cs"/>
      </a:defRPr>
    </a:lvl7pPr>
    <a:lvl8pPr marL="666643" algn="l" defTabSz="190470" rtl="0" eaLnBrk="1" latinLnBrk="0" hangingPunct="1">
      <a:defRPr sz="708" b="1" kern="1200">
        <a:solidFill>
          <a:srgbClr val="003399"/>
        </a:solidFill>
        <a:latin typeface="Arial" panose="020B0604020202020204" pitchFamily="34" charset="0"/>
        <a:ea typeface="+mn-ea"/>
        <a:cs typeface="+mn-cs"/>
      </a:defRPr>
    </a:lvl8pPr>
    <a:lvl9pPr marL="761878" algn="l" defTabSz="190470" rtl="0" eaLnBrk="1" latinLnBrk="0" hangingPunct="1">
      <a:defRPr sz="708" b="1" kern="1200">
        <a:solidFill>
          <a:srgbClr val="003399"/>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9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5E29"/>
    <a:srgbClr val="006666"/>
    <a:srgbClr val="622318"/>
    <a:srgbClr val="009AD0"/>
    <a:srgbClr val="000000"/>
    <a:srgbClr val="000066"/>
    <a:srgbClr val="000099"/>
    <a:srgbClr val="A50021"/>
    <a:srgbClr val="F8F8F8"/>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03" autoAdjust="0"/>
    <p:restoredTop sz="87521" autoAdjust="0"/>
  </p:normalViewPr>
  <p:slideViewPr>
    <p:cSldViewPr>
      <p:cViewPr varScale="1">
        <p:scale>
          <a:sx n="148" d="100"/>
          <a:sy n="148" d="100"/>
        </p:scale>
        <p:origin x="368" y="59"/>
      </p:cViewPr>
      <p:guideLst>
        <p:guide orient="horz" pos="1620"/>
        <p:guide pos="292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sica Pledge" userId="a64cca5a-fc9f-41d9-8a7d-bf5443c8e0ee" providerId="ADAL" clId="{447A89A2-FA7B-4C73-B7E3-688C511FBA46}"/>
    <pc:docChg chg="undo custSel modSld">
      <pc:chgData name="Jessica Pledge" userId="a64cca5a-fc9f-41d9-8a7d-bf5443c8e0ee" providerId="ADAL" clId="{447A89A2-FA7B-4C73-B7E3-688C511FBA46}" dt="2023-01-24T19:01:36.475" v="25" actId="20577"/>
      <pc:docMkLst>
        <pc:docMk/>
      </pc:docMkLst>
      <pc:sldChg chg="modSp mod">
        <pc:chgData name="Jessica Pledge" userId="a64cca5a-fc9f-41d9-8a7d-bf5443c8e0ee" providerId="ADAL" clId="{447A89A2-FA7B-4C73-B7E3-688C511FBA46}" dt="2023-01-24T19:01:36.475" v="25" actId="20577"/>
        <pc:sldMkLst>
          <pc:docMk/>
          <pc:sldMk cId="0" sldId="256"/>
        </pc:sldMkLst>
        <pc:spChg chg="mod">
          <ac:chgData name="Jessica Pledge" userId="a64cca5a-fc9f-41d9-8a7d-bf5443c8e0ee" providerId="ADAL" clId="{447A89A2-FA7B-4C73-B7E3-688C511FBA46}" dt="2023-01-24T18:59:57.902" v="1" actId="1076"/>
          <ac:spMkLst>
            <pc:docMk/>
            <pc:sldMk cId="0" sldId="256"/>
            <ac:spMk id="6" creationId="{564627BA-2713-4176-9FF0-568F4A5BE5FA}"/>
          </ac:spMkLst>
        </pc:spChg>
        <pc:spChg chg="mod">
          <ac:chgData name="Jessica Pledge" userId="a64cca5a-fc9f-41d9-8a7d-bf5443c8e0ee" providerId="ADAL" clId="{447A89A2-FA7B-4C73-B7E3-688C511FBA46}" dt="2023-01-24T19:01:36.475" v="25" actId="20577"/>
          <ac:spMkLst>
            <pc:docMk/>
            <pc:sldMk cId="0" sldId="256"/>
            <ac:spMk id="1041" creationId="{3EE840A0-BD8C-478E-89D7-69EFCBB930B7}"/>
          </ac:spMkLst>
        </pc:spChg>
      </pc:sldChg>
    </pc:docChg>
  </pc:docChgLst>
  <pc:docChgLst>
    <pc:chgData name="Essi Saarto" userId="e5e01e99d8e56980" providerId="LiveId" clId="{5192D916-E77A-4589-B025-4E53E899C96B}"/>
    <pc:docChg chg="modSld">
      <pc:chgData name="Essi Saarto" userId="e5e01e99d8e56980" providerId="LiveId" clId="{5192D916-E77A-4589-B025-4E53E899C96B}" dt="2023-01-17T09:19:01.948" v="2" actId="208"/>
      <pc:docMkLst>
        <pc:docMk/>
      </pc:docMkLst>
      <pc:sldChg chg="modSp mod">
        <pc:chgData name="Essi Saarto" userId="e5e01e99d8e56980" providerId="LiveId" clId="{5192D916-E77A-4589-B025-4E53E899C96B}" dt="2023-01-17T09:19:01.948" v="2" actId="208"/>
        <pc:sldMkLst>
          <pc:docMk/>
          <pc:sldMk cId="0" sldId="256"/>
        </pc:sldMkLst>
        <pc:spChg chg="mod">
          <ac:chgData name="Essi Saarto" userId="e5e01e99d8e56980" providerId="LiveId" clId="{5192D916-E77A-4589-B025-4E53E899C96B}" dt="2023-01-17T09:18:53.054" v="0" actId="208"/>
          <ac:spMkLst>
            <pc:docMk/>
            <pc:sldMk cId="0" sldId="256"/>
            <ac:spMk id="6" creationId="{564627BA-2713-4176-9FF0-568F4A5BE5FA}"/>
          </ac:spMkLst>
        </pc:spChg>
        <pc:spChg chg="mod">
          <ac:chgData name="Essi Saarto" userId="e5e01e99d8e56980" providerId="LiveId" clId="{5192D916-E77A-4589-B025-4E53E899C96B}" dt="2023-01-17T09:18:58.053" v="1" actId="208"/>
          <ac:spMkLst>
            <pc:docMk/>
            <pc:sldMk cId="0" sldId="256"/>
            <ac:spMk id="25" creationId="{AA587318-F4BD-4ADF-9539-CAEE576CCCD3}"/>
          </ac:spMkLst>
        </pc:spChg>
        <pc:spChg chg="mod">
          <ac:chgData name="Essi Saarto" userId="e5e01e99d8e56980" providerId="LiveId" clId="{5192D916-E77A-4589-B025-4E53E899C96B}" dt="2023-01-17T09:19:01.948" v="2" actId="208"/>
          <ac:spMkLst>
            <pc:docMk/>
            <pc:sldMk cId="0" sldId="256"/>
            <ac:spMk id="26" creationId="{5885D131-AD8A-49CE-921E-84221811A3B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1229D70-1C14-4BE9-ABA0-1A8903BF8484}"/>
              </a:ext>
            </a:extLst>
          </p:cNvPr>
          <p:cNvSpPr>
            <a:spLocks noGrp="1" noChangeArrowheads="1"/>
          </p:cNvSpPr>
          <p:nvPr>
            <p:ph type="hdr" sz="quarter"/>
          </p:nvPr>
        </p:nvSpPr>
        <p:spPr bwMode="auto">
          <a:xfrm>
            <a:off x="0" y="0"/>
            <a:ext cx="416083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t" anchorCtr="0" compatLnSpc="1">
            <a:prstTxWarp prst="textNoShape">
              <a:avLst/>
            </a:prstTxWarp>
          </a:bodyPr>
          <a:lstStyle>
            <a:lvl1pPr defTabSz="963613">
              <a:defRPr sz="1400" b="0">
                <a:solidFill>
                  <a:schemeClr val="tx1"/>
                </a:solidFill>
                <a:latin typeface="Times New Roman" pitchFamily="18" charset="0"/>
              </a:defRPr>
            </a:lvl1pPr>
          </a:lstStyle>
          <a:p>
            <a:pPr>
              <a:defRPr/>
            </a:pPr>
            <a:endParaRPr lang="en-US"/>
          </a:p>
        </p:txBody>
      </p:sp>
      <p:sp>
        <p:nvSpPr>
          <p:cNvPr id="4099" name="Rectangle 3">
            <a:extLst>
              <a:ext uri="{FF2B5EF4-FFF2-40B4-BE49-F238E27FC236}">
                <a16:creationId xmlns:a16="http://schemas.microsoft.com/office/drawing/2014/main" id="{192EC99C-73E4-46D6-87AF-8451B6210C20}"/>
              </a:ext>
            </a:extLst>
          </p:cNvPr>
          <p:cNvSpPr>
            <a:spLocks noGrp="1" noChangeArrowheads="1"/>
          </p:cNvSpPr>
          <p:nvPr>
            <p:ph type="dt" sz="quarter" idx="1"/>
          </p:nvPr>
        </p:nvSpPr>
        <p:spPr bwMode="auto">
          <a:xfrm>
            <a:off x="5437188" y="0"/>
            <a:ext cx="416242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t" anchorCtr="0" compatLnSpc="1">
            <a:prstTxWarp prst="textNoShape">
              <a:avLst/>
            </a:prstTxWarp>
          </a:bodyPr>
          <a:lstStyle>
            <a:lvl1pPr algn="r" defTabSz="963613">
              <a:defRPr sz="1400" b="0">
                <a:solidFill>
                  <a:schemeClr val="tx1"/>
                </a:solidFill>
                <a:latin typeface="Times New Roman" pitchFamily="18" charset="0"/>
              </a:defRPr>
            </a:lvl1pPr>
          </a:lstStyle>
          <a:p>
            <a:pPr>
              <a:defRPr/>
            </a:pPr>
            <a:endParaRPr lang="en-US"/>
          </a:p>
        </p:txBody>
      </p:sp>
      <p:sp>
        <p:nvSpPr>
          <p:cNvPr id="4100" name="Rectangle 4">
            <a:extLst>
              <a:ext uri="{FF2B5EF4-FFF2-40B4-BE49-F238E27FC236}">
                <a16:creationId xmlns:a16="http://schemas.microsoft.com/office/drawing/2014/main" id="{C6EB8C6D-6186-4F5C-B0A1-4E58CDAA7305}"/>
              </a:ext>
            </a:extLst>
          </p:cNvPr>
          <p:cNvSpPr>
            <a:spLocks noGrp="1" noChangeArrowheads="1"/>
          </p:cNvSpPr>
          <p:nvPr>
            <p:ph type="ftr" sz="quarter" idx="2"/>
          </p:nvPr>
        </p:nvSpPr>
        <p:spPr bwMode="auto">
          <a:xfrm>
            <a:off x="0" y="6948488"/>
            <a:ext cx="416083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b" anchorCtr="0" compatLnSpc="1">
            <a:prstTxWarp prst="textNoShape">
              <a:avLst/>
            </a:prstTxWarp>
          </a:bodyPr>
          <a:lstStyle>
            <a:lvl1pPr defTabSz="963613">
              <a:defRPr sz="1400" b="0">
                <a:solidFill>
                  <a:schemeClr val="tx1"/>
                </a:solidFill>
                <a:latin typeface="Times New Roman" pitchFamily="18" charset="0"/>
              </a:defRPr>
            </a:lvl1pPr>
          </a:lstStyle>
          <a:p>
            <a:pPr>
              <a:defRPr/>
            </a:pPr>
            <a:endParaRPr lang="en-US"/>
          </a:p>
        </p:txBody>
      </p:sp>
      <p:sp>
        <p:nvSpPr>
          <p:cNvPr id="4101" name="Rectangle 5">
            <a:extLst>
              <a:ext uri="{FF2B5EF4-FFF2-40B4-BE49-F238E27FC236}">
                <a16:creationId xmlns:a16="http://schemas.microsoft.com/office/drawing/2014/main" id="{0D8B50BB-9B50-4988-913E-06951060B906}"/>
              </a:ext>
            </a:extLst>
          </p:cNvPr>
          <p:cNvSpPr>
            <a:spLocks noGrp="1" noChangeArrowheads="1"/>
          </p:cNvSpPr>
          <p:nvPr>
            <p:ph type="sldNum" sz="quarter" idx="3"/>
          </p:nvPr>
        </p:nvSpPr>
        <p:spPr bwMode="auto">
          <a:xfrm>
            <a:off x="5437188" y="6948488"/>
            <a:ext cx="416242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b" anchorCtr="0" compatLnSpc="1">
            <a:prstTxWarp prst="textNoShape">
              <a:avLst/>
            </a:prstTxWarp>
          </a:bodyPr>
          <a:lstStyle>
            <a:lvl1pPr algn="r" defTabSz="963613">
              <a:defRPr sz="1400" b="0">
                <a:solidFill>
                  <a:schemeClr val="tx1"/>
                </a:solidFill>
                <a:latin typeface="Times New Roman" panose="02020603050405020304" pitchFamily="18" charset="0"/>
              </a:defRPr>
            </a:lvl1pPr>
          </a:lstStyle>
          <a:p>
            <a:fld id="{F874FB42-F7B2-4773-A14C-818A7E0D89DF}"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FAB369F-B92A-4881-967E-30854679AF62}"/>
              </a:ext>
            </a:extLst>
          </p:cNvPr>
          <p:cNvSpPr>
            <a:spLocks noGrp="1" noChangeArrowheads="1"/>
          </p:cNvSpPr>
          <p:nvPr>
            <p:ph type="hdr" sz="quarter"/>
          </p:nvPr>
        </p:nvSpPr>
        <p:spPr bwMode="auto">
          <a:xfrm>
            <a:off x="0" y="0"/>
            <a:ext cx="416083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t" anchorCtr="0" compatLnSpc="1">
            <a:prstTxWarp prst="textNoShape">
              <a:avLst/>
            </a:prstTxWarp>
          </a:bodyPr>
          <a:lstStyle>
            <a:lvl1pPr defTabSz="963613">
              <a:defRPr sz="1400" b="0">
                <a:solidFill>
                  <a:schemeClr val="tx1"/>
                </a:solidFill>
                <a:latin typeface="Times New Roman" pitchFamily="18" charset="0"/>
              </a:defRPr>
            </a:lvl1pPr>
          </a:lstStyle>
          <a:p>
            <a:pPr>
              <a:defRPr/>
            </a:pPr>
            <a:endParaRPr lang="en-US"/>
          </a:p>
        </p:txBody>
      </p:sp>
      <p:sp>
        <p:nvSpPr>
          <p:cNvPr id="3075" name="Rectangle 3">
            <a:extLst>
              <a:ext uri="{FF2B5EF4-FFF2-40B4-BE49-F238E27FC236}">
                <a16:creationId xmlns:a16="http://schemas.microsoft.com/office/drawing/2014/main" id="{F6274669-2264-44D3-B8E6-2AB8D0C5CCD3}"/>
              </a:ext>
            </a:extLst>
          </p:cNvPr>
          <p:cNvSpPr>
            <a:spLocks noGrp="1" noChangeArrowheads="1"/>
          </p:cNvSpPr>
          <p:nvPr>
            <p:ph type="dt" idx="1"/>
          </p:nvPr>
        </p:nvSpPr>
        <p:spPr bwMode="auto">
          <a:xfrm>
            <a:off x="5437188" y="0"/>
            <a:ext cx="416242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t" anchorCtr="0" compatLnSpc="1">
            <a:prstTxWarp prst="textNoShape">
              <a:avLst/>
            </a:prstTxWarp>
          </a:bodyPr>
          <a:lstStyle>
            <a:lvl1pPr algn="r" defTabSz="963613">
              <a:defRPr sz="1400" b="0">
                <a:solidFill>
                  <a:schemeClr val="tx1"/>
                </a:solidFill>
                <a:latin typeface="Times New Roman" pitchFamily="18" charset="0"/>
              </a:defRPr>
            </a:lvl1pPr>
          </a:lstStyle>
          <a:p>
            <a:pPr>
              <a:defRPr/>
            </a:pPr>
            <a:endParaRPr lang="en-US"/>
          </a:p>
        </p:txBody>
      </p:sp>
      <p:sp>
        <p:nvSpPr>
          <p:cNvPr id="2052" name="Rectangle 4">
            <a:extLst>
              <a:ext uri="{FF2B5EF4-FFF2-40B4-BE49-F238E27FC236}">
                <a16:creationId xmlns:a16="http://schemas.microsoft.com/office/drawing/2014/main" id="{FE1F24E7-0C78-46FD-8816-820C6DA8AB54}"/>
              </a:ext>
            </a:extLst>
          </p:cNvPr>
          <p:cNvSpPr>
            <a:spLocks noGrp="1" noRot="1" noChangeAspect="1" noChangeArrowheads="1" noTextEdit="1"/>
          </p:cNvSpPr>
          <p:nvPr>
            <p:ph type="sldImg" idx="2"/>
          </p:nvPr>
        </p:nvSpPr>
        <p:spPr bwMode="auto">
          <a:xfrm>
            <a:off x="2362200" y="549275"/>
            <a:ext cx="4876800" cy="2743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a:extLst>
              <a:ext uri="{FF2B5EF4-FFF2-40B4-BE49-F238E27FC236}">
                <a16:creationId xmlns:a16="http://schemas.microsoft.com/office/drawing/2014/main" id="{C6E3B014-2F6A-4B16-BC09-9ED4CDCFBB0C}"/>
              </a:ext>
            </a:extLst>
          </p:cNvPr>
          <p:cNvSpPr>
            <a:spLocks noGrp="1" noChangeArrowheads="1"/>
          </p:cNvSpPr>
          <p:nvPr>
            <p:ph type="body" sz="quarter" idx="3"/>
          </p:nvPr>
        </p:nvSpPr>
        <p:spPr bwMode="auto">
          <a:xfrm>
            <a:off x="960438" y="3475038"/>
            <a:ext cx="7681912" cy="329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5C79E95B-0765-426B-AC95-703D173219E2}"/>
              </a:ext>
            </a:extLst>
          </p:cNvPr>
          <p:cNvSpPr>
            <a:spLocks noGrp="1" noChangeArrowheads="1"/>
          </p:cNvSpPr>
          <p:nvPr>
            <p:ph type="ftr" sz="quarter" idx="4"/>
          </p:nvPr>
        </p:nvSpPr>
        <p:spPr bwMode="auto">
          <a:xfrm>
            <a:off x="0" y="6948488"/>
            <a:ext cx="4160838"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b" anchorCtr="0" compatLnSpc="1">
            <a:prstTxWarp prst="textNoShape">
              <a:avLst/>
            </a:prstTxWarp>
          </a:bodyPr>
          <a:lstStyle>
            <a:lvl1pPr defTabSz="963613">
              <a:defRPr sz="1400" b="0">
                <a:solidFill>
                  <a:schemeClr val="tx1"/>
                </a:solidFill>
                <a:latin typeface="Times New Roman" pitchFamily="18" charset="0"/>
              </a:defRPr>
            </a:lvl1pPr>
          </a:lstStyle>
          <a:p>
            <a:pPr>
              <a:defRPr/>
            </a:pPr>
            <a:endParaRPr lang="en-US"/>
          </a:p>
        </p:txBody>
      </p:sp>
      <p:sp>
        <p:nvSpPr>
          <p:cNvPr id="3079" name="Rectangle 7">
            <a:extLst>
              <a:ext uri="{FF2B5EF4-FFF2-40B4-BE49-F238E27FC236}">
                <a16:creationId xmlns:a16="http://schemas.microsoft.com/office/drawing/2014/main" id="{1444328A-EDB8-4B99-8756-33E3ABD2341E}"/>
              </a:ext>
            </a:extLst>
          </p:cNvPr>
          <p:cNvSpPr>
            <a:spLocks noGrp="1" noChangeArrowheads="1"/>
          </p:cNvSpPr>
          <p:nvPr>
            <p:ph type="sldNum" sz="quarter" idx="5"/>
          </p:nvPr>
        </p:nvSpPr>
        <p:spPr bwMode="auto">
          <a:xfrm>
            <a:off x="5437188" y="6948488"/>
            <a:ext cx="416242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21" tIns="48159" rIns="96321" bIns="48159" numCol="1" anchor="b" anchorCtr="0" compatLnSpc="1">
            <a:prstTxWarp prst="textNoShape">
              <a:avLst/>
            </a:prstTxWarp>
          </a:bodyPr>
          <a:lstStyle>
            <a:lvl1pPr algn="r" defTabSz="963613">
              <a:defRPr sz="1400" b="0">
                <a:solidFill>
                  <a:schemeClr val="tx1"/>
                </a:solidFill>
                <a:latin typeface="Times New Roman" panose="02020603050405020304" pitchFamily="18" charset="0"/>
              </a:defRPr>
            </a:lvl1pPr>
          </a:lstStyle>
          <a:p>
            <a:fld id="{F4FCC525-2FE0-45A9-A2CE-F0D50114C67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208" kern="1200">
        <a:solidFill>
          <a:schemeClr val="tx1"/>
        </a:solidFill>
        <a:latin typeface="Times New Roman" pitchFamily="18" charset="0"/>
        <a:ea typeface="+mn-ea"/>
        <a:cs typeface="+mn-cs"/>
      </a:defRPr>
    </a:lvl1pPr>
    <a:lvl2pPr marL="81016" algn="l" rtl="0" eaLnBrk="0" fontAlgn="base" hangingPunct="0">
      <a:spcBef>
        <a:spcPct val="30000"/>
      </a:spcBef>
      <a:spcAft>
        <a:spcPct val="0"/>
      </a:spcAft>
      <a:defRPr sz="208" kern="1200">
        <a:solidFill>
          <a:schemeClr val="tx1"/>
        </a:solidFill>
        <a:latin typeface="Times New Roman" pitchFamily="18" charset="0"/>
        <a:ea typeface="+mn-ea"/>
        <a:cs typeface="+mn-cs"/>
      </a:defRPr>
    </a:lvl2pPr>
    <a:lvl3pPr marL="162031" algn="l" rtl="0" eaLnBrk="0" fontAlgn="base" hangingPunct="0">
      <a:spcBef>
        <a:spcPct val="30000"/>
      </a:spcBef>
      <a:spcAft>
        <a:spcPct val="0"/>
      </a:spcAft>
      <a:defRPr sz="208" kern="1200">
        <a:solidFill>
          <a:schemeClr val="tx1"/>
        </a:solidFill>
        <a:latin typeface="Times New Roman" pitchFamily="18" charset="0"/>
        <a:ea typeface="+mn-ea"/>
        <a:cs typeface="+mn-cs"/>
      </a:defRPr>
    </a:lvl3pPr>
    <a:lvl4pPr marL="243378" algn="l" rtl="0" eaLnBrk="0" fontAlgn="base" hangingPunct="0">
      <a:spcBef>
        <a:spcPct val="30000"/>
      </a:spcBef>
      <a:spcAft>
        <a:spcPct val="0"/>
      </a:spcAft>
      <a:defRPr sz="208" kern="1200">
        <a:solidFill>
          <a:schemeClr val="tx1"/>
        </a:solidFill>
        <a:latin typeface="Times New Roman" pitchFamily="18" charset="0"/>
        <a:ea typeface="+mn-ea"/>
        <a:cs typeface="+mn-cs"/>
      </a:defRPr>
    </a:lvl4pPr>
    <a:lvl5pPr marL="324394" algn="l" rtl="0" eaLnBrk="0" fontAlgn="base" hangingPunct="0">
      <a:spcBef>
        <a:spcPct val="30000"/>
      </a:spcBef>
      <a:spcAft>
        <a:spcPct val="0"/>
      </a:spcAft>
      <a:defRPr sz="208" kern="1200">
        <a:solidFill>
          <a:schemeClr val="tx1"/>
        </a:solidFill>
        <a:latin typeface="Times New Roman" pitchFamily="18" charset="0"/>
        <a:ea typeface="+mn-ea"/>
        <a:cs typeface="+mn-cs"/>
      </a:defRPr>
    </a:lvl5pPr>
    <a:lvl6pPr marL="405749" algn="l" defTabSz="162300" rtl="0" eaLnBrk="1" latinLnBrk="0" hangingPunct="1">
      <a:defRPr sz="213" kern="1200">
        <a:solidFill>
          <a:schemeClr val="tx1"/>
        </a:solidFill>
        <a:latin typeface="+mn-lt"/>
        <a:ea typeface="+mn-ea"/>
        <a:cs typeface="+mn-cs"/>
      </a:defRPr>
    </a:lvl6pPr>
    <a:lvl7pPr marL="486899" algn="l" defTabSz="162300" rtl="0" eaLnBrk="1" latinLnBrk="0" hangingPunct="1">
      <a:defRPr sz="213" kern="1200">
        <a:solidFill>
          <a:schemeClr val="tx1"/>
        </a:solidFill>
        <a:latin typeface="+mn-lt"/>
        <a:ea typeface="+mn-ea"/>
        <a:cs typeface="+mn-cs"/>
      </a:defRPr>
    </a:lvl7pPr>
    <a:lvl8pPr marL="568049" algn="l" defTabSz="162300" rtl="0" eaLnBrk="1" latinLnBrk="0" hangingPunct="1">
      <a:defRPr sz="213" kern="1200">
        <a:solidFill>
          <a:schemeClr val="tx1"/>
        </a:solidFill>
        <a:latin typeface="+mn-lt"/>
        <a:ea typeface="+mn-ea"/>
        <a:cs typeface="+mn-cs"/>
      </a:defRPr>
    </a:lvl8pPr>
    <a:lvl9pPr marL="649199" algn="l" defTabSz="162300" rtl="0" eaLnBrk="1" latinLnBrk="0" hangingPunct="1">
      <a:defRPr sz="21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6686" y="1597856"/>
            <a:ext cx="7895771" cy="1102538"/>
          </a:xfrm>
        </p:spPr>
        <p:txBody>
          <a:bodyPr/>
          <a:lstStyle/>
          <a:p>
            <a:r>
              <a:rPr lang="en-US"/>
              <a:t>Click to edit Master title style</a:t>
            </a:r>
          </a:p>
        </p:txBody>
      </p:sp>
      <p:sp>
        <p:nvSpPr>
          <p:cNvPr id="3" name="Subtitle 2"/>
          <p:cNvSpPr>
            <a:spLocks noGrp="1"/>
          </p:cNvSpPr>
          <p:nvPr>
            <p:ph type="subTitle" idx="1"/>
          </p:nvPr>
        </p:nvSpPr>
        <p:spPr>
          <a:xfrm>
            <a:off x="1393371" y="2914707"/>
            <a:ext cx="6502400" cy="1314338"/>
          </a:xfrm>
        </p:spPr>
        <p:txBody>
          <a:bodyPr/>
          <a:lstStyle>
            <a:lvl1pPr marL="0" indent="0" algn="ctr">
              <a:buNone/>
              <a:defRPr/>
            </a:lvl1pPr>
            <a:lvl2pPr marL="80359" indent="0" algn="ctr">
              <a:buNone/>
              <a:defRPr/>
            </a:lvl2pPr>
            <a:lvl3pPr marL="160718" indent="0" algn="ctr">
              <a:buNone/>
              <a:defRPr/>
            </a:lvl3pPr>
            <a:lvl4pPr marL="241077" indent="0" algn="ctr">
              <a:buNone/>
              <a:defRPr/>
            </a:lvl4pPr>
            <a:lvl5pPr marL="321436" indent="0" algn="ctr">
              <a:buNone/>
              <a:defRPr/>
            </a:lvl5pPr>
            <a:lvl6pPr marL="401795" indent="0" algn="ctr">
              <a:buNone/>
              <a:defRPr/>
            </a:lvl6pPr>
            <a:lvl7pPr marL="482155" indent="0" algn="ctr">
              <a:buNone/>
              <a:defRPr/>
            </a:lvl7pPr>
            <a:lvl8pPr marL="562514" indent="0" algn="ctr">
              <a:buNone/>
              <a:defRPr/>
            </a:lvl8pPr>
            <a:lvl9pPr marL="642873"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74985C2C-FA92-41D0-A285-75FE9040F52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44FB53B-95B7-4477-84D3-54086CAF37A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0A61D27-CCC1-4ED0-A673-FBE926A88E3A}"/>
              </a:ext>
            </a:extLst>
          </p:cNvPr>
          <p:cNvSpPr>
            <a:spLocks noGrp="1" noChangeArrowheads="1"/>
          </p:cNvSpPr>
          <p:nvPr>
            <p:ph type="sldNum" sz="quarter" idx="12"/>
          </p:nvPr>
        </p:nvSpPr>
        <p:spPr>
          <a:ln/>
        </p:spPr>
        <p:txBody>
          <a:bodyPr/>
          <a:lstStyle>
            <a:lvl1pPr>
              <a:defRPr/>
            </a:lvl1pPr>
          </a:lstStyle>
          <a:p>
            <a:fld id="{E1D9D620-F25D-40B5-8D03-954E384335E3}" type="slidenum">
              <a:rPr lang="en-US" altLang="en-US"/>
              <a:pPr/>
              <a:t>‹#›</a:t>
            </a:fld>
            <a:endParaRPr lang="en-US" altLang="en-US"/>
          </a:p>
        </p:txBody>
      </p:sp>
    </p:spTree>
    <p:extLst>
      <p:ext uri="{BB962C8B-B14F-4D97-AF65-F5344CB8AC3E}">
        <p14:creationId xmlns:p14="http://schemas.microsoft.com/office/powerpoint/2010/main" val="1574439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865005B-FDD7-461C-8DD1-F6F04103D0A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B4601A6-49EA-4E4B-A265-A84E288AA99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945C1FC-0AB3-434A-B0AC-81036A2C495F}"/>
              </a:ext>
            </a:extLst>
          </p:cNvPr>
          <p:cNvSpPr>
            <a:spLocks noGrp="1" noChangeArrowheads="1"/>
          </p:cNvSpPr>
          <p:nvPr>
            <p:ph type="sldNum" sz="quarter" idx="12"/>
          </p:nvPr>
        </p:nvSpPr>
        <p:spPr>
          <a:ln/>
        </p:spPr>
        <p:txBody>
          <a:bodyPr/>
          <a:lstStyle>
            <a:lvl1pPr>
              <a:defRPr/>
            </a:lvl1pPr>
          </a:lstStyle>
          <a:p>
            <a:fld id="{C3D7E266-36F7-480D-8AD6-411E537F5CB4}" type="slidenum">
              <a:rPr lang="en-US" altLang="en-US"/>
              <a:pPr/>
              <a:t>‹#›</a:t>
            </a:fld>
            <a:endParaRPr lang="en-US" altLang="en-US"/>
          </a:p>
        </p:txBody>
      </p:sp>
    </p:spTree>
    <p:extLst>
      <p:ext uri="{BB962C8B-B14F-4D97-AF65-F5344CB8AC3E}">
        <p14:creationId xmlns:p14="http://schemas.microsoft.com/office/powerpoint/2010/main" val="3137147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8112" y="457367"/>
            <a:ext cx="1972733" cy="411463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8702" y="457367"/>
            <a:ext cx="5880705" cy="41146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A267349-8365-4218-939E-7DAFAD1F147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C6C5FF4-1378-4560-A8A4-0F75AC2995D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7A8946E-89BE-4169-B5CD-8BC1F49BF70E}"/>
              </a:ext>
            </a:extLst>
          </p:cNvPr>
          <p:cNvSpPr>
            <a:spLocks noGrp="1" noChangeArrowheads="1"/>
          </p:cNvSpPr>
          <p:nvPr>
            <p:ph type="sldNum" sz="quarter" idx="12"/>
          </p:nvPr>
        </p:nvSpPr>
        <p:spPr>
          <a:ln/>
        </p:spPr>
        <p:txBody>
          <a:bodyPr/>
          <a:lstStyle>
            <a:lvl1pPr>
              <a:defRPr/>
            </a:lvl1pPr>
          </a:lstStyle>
          <a:p>
            <a:fld id="{CAC29481-73D3-40CA-A9BE-71981331E3FF}" type="slidenum">
              <a:rPr lang="en-US" altLang="en-US"/>
              <a:pPr/>
              <a:t>‹#›</a:t>
            </a:fld>
            <a:endParaRPr lang="en-US" altLang="en-US"/>
          </a:p>
        </p:txBody>
      </p:sp>
    </p:spTree>
    <p:extLst>
      <p:ext uri="{BB962C8B-B14F-4D97-AF65-F5344CB8AC3E}">
        <p14:creationId xmlns:p14="http://schemas.microsoft.com/office/powerpoint/2010/main" val="639540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43F986C-3DF1-41AA-8CBD-2B7F6442718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B8E9A7D-EDA3-4A49-98AF-7EBDB857F02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57B155B-B5FB-4075-83F0-A78A4D174674}"/>
              </a:ext>
            </a:extLst>
          </p:cNvPr>
          <p:cNvSpPr>
            <a:spLocks noGrp="1" noChangeArrowheads="1"/>
          </p:cNvSpPr>
          <p:nvPr>
            <p:ph type="sldNum" sz="quarter" idx="12"/>
          </p:nvPr>
        </p:nvSpPr>
        <p:spPr>
          <a:ln/>
        </p:spPr>
        <p:txBody>
          <a:bodyPr/>
          <a:lstStyle>
            <a:lvl1pPr>
              <a:defRPr/>
            </a:lvl1pPr>
          </a:lstStyle>
          <a:p>
            <a:fld id="{D5C5CAB4-2C3C-4AC0-B00F-C4DB3B42AFD3}" type="slidenum">
              <a:rPr lang="en-US" altLang="en-US"/>
              <a:pPr/>
              <a:t>‹#›</a:t>
            </a:fld>
            <a:endParaRPr lang="en-US" altLang="en-US"/>
          </a:p>
        </p:txBody>
      </p:sp>
    </p:spTree>
    <p:extLst>
      <p:ext uri="{BB962C8B-B14F-4D97-AF65-F5344CB8AC3E}">
        <p14:creationId xmlns:p14="http://schemas.microsoft.com/office/powerpoint/2010/main" val="337469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33778" y="3305101"/>
            <a:ext cx="7895771" cy="1021612"/>
          </a:xfrm>
        </p:spPr>
        <p:txBody>
          <a:bodyPr anchor="t"/>
          <a:lstStyle>
            <a:lvl1pPr algn="l">
              <a:defRPr sz="703" b="1" cap="all"/>
            </a:lvl1pPr>
          </a:lstStyle>
          <a:p>
            <a:r>
              <a:rPr lang="en-US"/>
              <a:t>Click to edit Master title style</a:t>
            </a:r>
          </a:p>
        </p:txBody>
      </p:sp>
      <p:sp>
        <p:nvSpPr>
          <p:cNvPr id="3" name="Text Placeholder 2"/>
          <p:cNvSpPr>
            <a:spLocks noGrp="1"/>
          </p:cNvSpPr>
          <p:nvPr>
            <p:ph type="body" idx="1"/>
          </p:nvPr>
        </p:nvSpPr>
        <p:spPr>
          <a:xfrm>
            <a:off x="733778" y="2179960"/>
            <a:ext cx="7895771" cy="1125141"/>
          </a:xfrm>
        </p:spPr>
        <p:txBody>
          <a:bodyPr anchor="b"/>
          <a:lstStyle>
            <a:lvl1pPr marL="0" indent="0">
              <a:buNone/>
              <a:defRPr sz="352"/>
            </a:lvl1pPr>
            <a:lvl2pPr marL="80359" indent="0">
              <a:buNone/>
              <a:defRPr sz="316"/>
            </a:lvl2pPr>
            <a:lvl3pPr marL="160718" indent="0">
              <a:buNone/>
              <a:defRPr sz="281"/>
            </a:lvl3pPr>
            <a:lvl4pPr marL="241077" indent="0">
              <a:buNone/>
              <a:defRPr sz="246"/>
            </a:lvl4pPr>
            <a:lvl5pPr marL="321436" indent="0">
              <a:buNone/>
              <a:defRPr sz="246"/>
            </a:lvl5pPr>
            <a:lvl6pPr marL="401795" indent="0">
              <a:buNone/>
              <a:defRPr sz="246"/>
            </a:lvl6pPr>
            <a:lvl7pPr marL="482155" indent="0">
              <a:buNone/>
              <a:defRPr sz="246"/>
            </a:lvl7pPr>
            <a:lvl8pPr marL="562514" indent="0">
              <a:buNone/>
              <a:defRPr sz="246"/>
            </a:lvl8pPr>
            <a:lvl9pPr marL="642873" indent="0">
              <a:buNone/>
              <a:defRPr sz="246"/>
            </a:lvl9pPr>
          </a:lstStyle>
          <a:p>
            <a:pPr lvl="0"/>
            <a:r>
              <a:rPr lang="en-US"/>
              <a:t>Click to edit Master text styles</a:t>
            </a:r>
          </a:p>
        </p:txBody>
      </p:sp>
      <p:sp>
        <p:nvSpPr>
          <p:cNvPr id="4" name="Rectangle 4">
            <a:extLst>
              <a:ext uri="{FF2B5EF4-FFF2-40B4-BE49-F238E27FC236}">
                <a16:creationId xmlns:a16="http://schemas.microsoft.com/office/drawing/2014/main" id="{55753B4D-46B5-4379-8EBD-449AA3B6E1F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2DE702B-F5FF-43AC-AAFD-06085282183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0F4A119-A5DE-48E4-8F40-95FD3D5B037B}"/>
              </a:ext>
            </a:extLst>
          </p:cNvPr>
          <p:cNvSpPr>
            <a:spLocks noGrp="1" noChangeArrowheads="1"/>
          </p:cNvSpPr>
          <p:nvPr>
            <p:ph type="sldNum" sz="quarter" idx="12"/>
          </p:nvPr>
        </p:nvSpPr>
        <p:spPr>
          <a:ln/>
        </p:spPr>
        <p:txBody>
          <a:bodyPr/>
          <a:lstStyle>
            <a:lvl1pPr>
              <a:defRPr/>
            </a:lvl1pPr>
          </a:lstStyle>
          <a:p>
            <a:fld id="{E2C41A28-190B-46BF-A107-2E48704C46C9}" type="slidenum">
              <a:rPr lang="en-US" altLang="en-US"/>
              <a:pPr/>
              <a:t>‹#›</a:t>
            </a:fld>
            <a:endParaRPr lang="en-US" altLang="en-US"/>
          </a:p>
        </p:txBody>
      </p:sp>
    </p:spTree>
    <p:extLst>
      <p:ext uri="{BB962C8B-B14F-4D97-AF65-F5344CB8AC3E}">
        <p14:creationId xmlns:p14="http://schemas.microsoft.com/office/powerpoint/2010/main" val="926155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8702" y="1482328"/>
            <a:ext cx="3926517" cy="3089672"/>
          </a:xfrm>
        </p:spPr>
        <p:txBody>
          <a:bodyPr/>
          <a:lstStyle>
            <a:lvl1pPr>
              <a:defRPr sz="492"/>
            </a:lvl1pPr>
            <a:lvl2pPr>
              <a:defRPr sz="422"/>
            </a:lvl2pPr>
            <a:lvl3pPr>
              <a:defRPr sz="352"/>
            </a:lvl3pPr>
            <a:lvl4pPr>
              <a:defRPr sz="316"/>
            </a:lvl4pPr>
            <a:lvl5pPr>
              <a:defRPr sz="316"/>
            </a:lvl5pPr>
            <a:lvl6pPr>
              <a:defRPr sz="316"/>
            </a:lvl6pPr>
            <a:lvl7pPr>
              <a:defRPr sz="316"/>
            </a:lvl7pPr>
            <a:lvl8pPr>
              <a:defRPr sz="316"/>
            </a:lvl8pPr>
            <a:lvl9pPr>
              <a:defRPr sz="31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3924" y="1482328"/>
            <a:ext cx="3926921" cy="3089672"/>
          </a:xfrm>
        </p:spPr>
        <p:txBody>
          <a:bodyPr/>
          <a:lstStyle>
            <a:lvl1pPr>
              <a:defRPr sz="492"/>
            </a:lvl1pPr>
            <a:lvl2pPr>
              <a:defRPr sz="422"/>
            </a:lvl2pPr>
            <a:lvl3pPr>
              <a:defRPr sz="352"/>
            </a:lvl3pPr>
            <a:lvl4pPr>
              <a:defRPr sz="316"/>
            </a:lvl4pPr>
            <a:lvl5pPr>
              <a:defRPr sz="316"/>
            </a:lvl5pPr>
            <a:lvl6pPr>
              <a:defRPr sz="316"/>
            </a:lvl6pPr>
            <a:lvl7pPr>
              <a:defRPr sz="316"/>
            </a:lvl7pPr>
            <a:lvl8pPr>
              <a:defRPr sz="316"/>
            </a:lvl8pPr>
            <a:lvl9pPr>
              <a:defRPr sz="31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D0599EA3-86B7-4072-9ABC-BB726522B70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87B216AF-FD67-48C3-8DBE-EA8FBA8FD16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4708EC4-CA27-41A6-96A8-A50537127DDC}"/>
              </a:ext>
            </a:extLst>
          </p:cNvPr>
          <p:cNvSpPr>
            <a:spLocks noGrp="1" noChangeArrowheads="1"/>
          </p:cNvSpPr>
          <p:nvPr>
            <p:ph type="sldNum" sz="quarter" idx="12"/>
          </p:nvPr>
        </p:nvSpPr>
        <p:spPr>
          <a:ln/>
        </p:spPr>
        <p:txBody>
          <a:bodyPr/>
          <a:lstStyle>
            <a:lvl1pPr>
              <a:defRPr/>
            </a:lvl1pPr>
          </a:lstStyle>
          <a:p>
            <a:fld id="{A959E7E0-2BB3-42F7-9A15-5FE961FC96F7}" type="slidenum">
              <a:rPr lang="en-US" altLang="en-US"/>
              <a:pPr/>
              <a:t>‹#›</a:t>
            </a:fld>
            <a:endParaRPr lang="en-US" altLang="en-US"/>
          </a:p>
        </p:txBody>
      </p:sp>
    </p:spTree>
    <p:extLst>
      <p:ext uri="{BB962C8B-B14F-4D97-AF65-F5344CB8AC3E}">
        <p14:creationId xmlns:p14="http://schemas.microsoft.com/office/powerpoint/2010/main" val="838734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64457" y="205941"/>
            <a:ext cx="8360229"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64457" y="1151372"/>
            <a:ext cx="4104318" cy="479692"/>
          </a:xfrm>
        </p:spPr>
        <p:txBody>
          <a:bodyPr anchor="b"/>
          <a:lstStyle>
            <a:lvl1pPr marL="0" indent="0">
              <a:buNone/>
              <a:defRPr sz="422" b="1"/>
            </a:lvl1pPr>
            <a:lvl2pPr marL="80359" indent="0">
              <a:buNone/>
              <a:defRPr sz="352" b="1"/>
            </a:lvl2pPr>
            <a:lvl3pPr marL="160718" indent="0">
              <a:buNone/>
              <a:defRPr sz="316" b="1"/>
            </a:lvl3pPr>
            <a:lvl4pPr marL="241077" indent="0">
              <a:buNone/>
              <a:defRPr sz="281" b="1"/>
            </a:lvl4pPr>
            <a:lvl5pPr marL="321436" indent="0">
              <a:buNone/>
              <a:defRPr sz="281" b="1"/>
            </a:lvl5pPr>
            <a:lvl6pPr marL="401795" indent="0">
              <a:buNone/>
              <a:defRPr sz="281" b="1"/>
            </a:lvl6pPr>
            <a:lvl7pPr marL="482155" indent="0">
              <a:buNone/>
              <a:defRPr sz="281" b="1"/>
            </a:lvl7pPr>
            <a:lvl8pPr marL="562514" indent="0">
              <a:buNone/>
              <a:defRPr sz="281" b="1"/>
            </a:lvl8pPr>
            <a:lvl9pPr marL="642873" indent="0">
              <a:buNone/>
              <a:defRPr sz="281" b="1"/>
            </a:lvl9pPr>
          </a:lstStyle>
          <a:p>
            <a:pPr lvl="0"/>
            <a:r>
              <a:rPr lang="en-US"/>
              <a:t>Click to edit Master text styles</a:t>
            </a:r>
          </a:p>
        </p:txBody>
      </p:sp>
      <p:sp>
        <p:nvSpPr>
          <p:cNvPr id="4" name="Content Placeholder 3"/>
          <p:cNvSpPr>
            <a:spLocks noGrp="1"/>
          </p:cNvSpPr>
          <p:nvPr>
            <p:ph sz="half" idx="2"/>
          </p:nvPr>
        </p:nvSpPr>
        <p:spPr>
          <a:xfrm>
            <a:off x="464457" y="1631063"/>
            <a:ext cx="4104318" cy="2963540"/>
          </a:xfrm>
        </p:spPr>
        <p:txBody>
          <a:bodyPr/>
          <a:lstStyle>
            <a:lvl1pPr>
              <a:defRPr sz="422"/>
            </a:lvl1pPr>
            <a:lvl2pPr>
              <a:defRPr sz="352"/>
            </a:lvl2pPr>
            <a:lvl3pPr>
              <a:defRPr sz="316"/>
            </a:lvl3pPr>
            <a:lvl4pPr>
              <a:defRPr sz="281"/>
            </a:lvl4pPr>
            <a:lvl5pPr>
              <a:defRPr sz="281"/>
            </a:lvl5pPr>
            <a:lvl6pPr>
              <a:defRPr sz="281"/>
            </a:lvl6pPr>
            <a:lvl7pPr>
              <a:defRPr sz="281"/>
            </a:lvl7pPr>
            <a:lvl8pPr>
              <a:defRPr sz="281"/>
            </a:lvl8pPr>
            <a:lvl9pPr>
              <a:defRPr sz="28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18756" y="1151372"/>
            <a:ext cx="4105930" cy="479692"/>
          </a:xfrm>
        </p:spPr>
        <p:txBody>
          <a:bodyPr anchor="b"/>
          <a:lstStyle>
            <a:lvl1pPr marL="0" indent="0">
              <a:buNone/>
              <a:defRPr sz="422" b="1"/>
            </a:lvl1pPr>
            <a:lvl2pPr marL="80359" indent="0">
              <a:buNone/>
              <a:defRPr sz="352" b="1"/>
            </a:lvl2pPr>
            <a:lvl3pPr marL="160718" indent="0">
              <a:buNone/>
              <a:defRPr sz="316" b="1"/>
            </a:lvl3pPr>
            <a:lvl4pPr marL="241077" indent="0">
              <a:buNone/>
              <a:defRPr sz="281" b="1"/>
            </a:lvl4pPr>
            <a:lvl5pPr marL="321436" indent="0">
              <a:buNone/>
              <a:defRPr sz="281" b="1"/>
            </a:lvl5pPr>
            <a:lvl6pPr marL="401795" indent="0">
              <a:buNone/>
              <a:defRPr sz="281" b="1"/>
            </a:lvl6pPr>
            <a:lvl7pPr marL="482155" indent="0">
              <a:buNone/>
              <a:defRPr sz="281" b="1"/>
            </a:lvl7pPr>
            <a:lvl8pPr marL="562514" indent="0">
              <a:buNone/>
              <a:defRPr sz="281" b="1"/>
            </a:lvl8pPr>
            <a:lvl9pPr marL="642873" indent="0">
              <a:buNone/>
              <a:defRPr sz="281" b="1"/>
            </a:lvl9pPr>
          </a:lstStyle>
          <a:p>
            <a:pPr lvl="0"/>
            <a:r>
              <a:rPr lang="en-US"/>
              <a:t>Click to edit Master text styles</a:t>
            </a:r>
          </a:p>
        </p:txBody>
      </p:sp>
      <p:sp>
        <p:nvSpPr>
          <p:cNvPr id="6" name="Content Placeholder 5"/>
          <p:cNvSpPr>
            <a:spLocks noGrp="1"/>
          </p:cNvSpPr>
          <p:nvPr>
            <p:ph sz="quarter" idx="4"/>
          </p:nvPr>
        </p:nvSpPr>
        <p:spPr>
          <a:xfrm>
            <a:off x="4718756" y="1631063"/>
            <a:ext cx="4105930" cy="2963540"/>
          </a:xfrm>
        </p:spPr>
        <p:txBody>
          <a:bodyPr/>
          <a:lstStyle>
            <a:lvl1pPr>
              <a:defRPr sz="422"/>
            </a:lvl1pPr>
            <a:lvl2pPr>
              <a:defRPr sz="352"/>
            </a:lvl2pPr>
            <a:lvl3pPr>
              <a:defRPr sz="316"/>
            </a:lvl3pPr>
            <a:lvl4pPr>
              <a:defRPr sz="281"/>
            </a:lvl4pPr>
            <a:lvl5pPr>
              <a:defRPr sz="281"/>
            </a:lvl5pPr>
            <a:lvl6pPr>
              <a:defRPr sz="281"/>
            </a:lvl6pPr>
            <a:lvl7pPr>
              <a:defRPr sz="281"/>
            </a:lvl7pPr>
            <a:lvl8pPr>
              <a:defRPr sz="281"/>
            </a:lvl8pPr>
            <a:lvl9pPr>
              <a:defRPr sz="28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000698C9-AA55-46D2-A645-7DE624A5538A}"/>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218D08A9-437E-4F37-A264-BB803E9E8A2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0B897021-1026-44B2-9940-715F07D786DA}"/>
              </a:ext>
            </a:extLst>
          </p:cNvPr>
          <p:cNvSpPr>
            <a:spLocks noGrp="1" noChangeArrowheads="1"/>
          </p:cNvSpPr>
          <p:nvPr>
            <p:ph type="sldNum" sz="quarter" idx="12"/>
          </p:nvPr>
        </p:nvSpPr>
        <p:spPr>
          <a:ln/>
        </p:spPr>
        <p:txBody>
          <a:bodyPr/>
          <a:lstStyle>
            <a:lvl1pPr>
              <a:defRPr/>
            </a:lvl1pPr>
          </a:lstStyle>
          <a:p>
            <a:fld id="{385DD8C9-62CD-4718-B157-5FD7B6D9E880}" type="slidenum">
              <a:rPr lang="en-US" altLang="en-US"/>
              <a:pPr/>
              <a:t>‹#›</a:t>
            </a:fld>
            <a:endParaRPr lang="en-US" altLang="en-US"/>
          </a:p>
        </p:txBody>
      </p:sp>
    </p:spTree>
    <p:extLst>
      <p:ext uri="{BB962C8B-B14F-4D97-AF65-F5344CB8AC3E}">
        <p14:creationId xmlns:p14="http://schemas.microsoft.com/office/powerpoint/2010/main" val="2886671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C673A7C2-E468-464E-A8ED-E876B0F2B0B3}"/>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0C6DD5E5-BF34-45B8-9F68-6284B2621EA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D8992BCD-879C-4DBA-8090-B4D0C46E20AE}"/>
              </a:ext>
            </a:extLst>
          </p:cNvPr>
          <p:cNvSpPr>
            <a:spLocks noGrp="1" noChangeArrowheads="1"/>
          </p:cNvSpPr>
          <p:nvPr>
            <p:ph type="sldNum" sz="quarter" idx="12"/>
          </p:nvPr>
        </p:nvSpPr>
        <p:spPr>
          <a:ln/>
        </p:spPr>
        <p:txBody>
          <a:bodyPr/>
          <a:lstStyle>
            <a:lvl1pPr>
              <a:defRPr/>
            </a:lvl1pPr>
          </a:lstStyle>
          <a:p>
            <a:fld id="{FBD3D2A9-7CA2-435D-AD77-32B357F961C1}" type="slidenum">
              <a:rPr lang="en-US" altLang="en-US"/>
              <a:pPr/>
              <a:t>‹#›</a:t>
            </a:fld>
            <a:endParaRPr lang="en-US" altLang="en-US"/>
          </a:p>
        </p:txBody>
      </p:sp>
    </p:spTree>
    <p:extLst>
      <p:ext uri="{BB962C8B-B14F-4D97-AF65-F5344CB8AC3E}">
        <p14:creationId xmlns:p14="http://schemas.microsoft.com/office/powerpoint/2010/main" val="1818747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7CBD602-E681-437B-BE0B-414B48292BEC}"/>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363C36C8-5DDB-4B7C-8531-499D1C72A9C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261F13F5-B617-42CF-AABB-220EA05F32FD}"/>
              </a:ext>
            </a:extLst>
          </p:cNvPr>
          <p:cNvSpPr>
            <a:spLocks noGrp="1" noChangeArrowheads="1"/>
          </p:cNvSpPr>
          <p:nvPr>
            <p:ph type="sldNum" sz="quarter" idx="12"/>
          </p:nvPr>
        </p:nvSpPr>
        <p:spPr>
          <a:ln/>
        </p:spPr>
        <p:txBody>
          <a:bodyPr/>
          <a:lstStyle>
            <a:lvl1pPr>
              <a:defRPr/>
            </a:lvl1pPr>
          </a:lstStyle>
          <a:p>
            <a:fld id="{737196CF-3684-45B1-8F4D-071CD2A81BC4}" type="slidenum">
              <a:rPr lang="en-US" altLang="en-US"/>
              <a:pPr/>
              <a:t>‹#›</a:t>
            </a:fld>
            <a:endParaRPr lang="en-US" altLang="en-US"/>
          </a:p>
        </p:txBody>
      </p:sp>
    </p:spTree>
    <p:extLst>
      <p:ext uri="{BB962C8B-B14F-4D97-AF65-F5344CB8AC3E}">
        <p14:creationId xmlns:p14="http://schemas.microsoft.com/office/powerpoint/2010/main" val="969810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64457" y="204825"/>
            <a:ext cx="3056064" cy="871482"/>
          </a:xfrm>
        </p:spPr>
        <p:txBody>
          <a:bodyPr anchor="b"/>
          <a:lstStyle>
            <a:lvl1pPr algn="l">
              <a:defRPr sz="352" b="1"/>
            </a:lvl1pPr>
          </a:lstStyle>
          <a:p>
            <a:r>
              <a:rPr lang="en-US"/>
              <a:t>Click to edit Master title style</a:t>
            </a:r>
          </a:p>
        </p:txBody>
      </p:sp>
      <p:sp>
        <p:nvSpPr>
          <p:cNvPr id="3" name="Content Placeholder 2"/>
          <p:cNvSpPr>
            <a:spLocks noGrp="1"/>
          </p:cNvSpPr>
          <p:nvPr>
            <p:ph idx="1"/>
          </p:nvPr>
        </p:nvSpPr>
        <p:spPr>
          <a:xfrm>
            <a:off x="3631797" y="204825"/>
            <a:ext cx="5192889" cy="4389779"/>
          </a:xfrm>
        </p:spPr>
        <p:txBody>
          <a:bodyPr/>
          <a:lstStyle>
            <a:lvl1pPr>
              <a:defRPr sz="562"/>
            </a:lvl1pPr>
            <a:lvl2pPr>
              <a:defRPr sz="492"/>
            </a:lvl2pPr>
            <a:lvl3pPr>
              <a:defRPr sz="422"/>
            </a:lvl3pPr>
            <a:lvl4pPr>
              <a:defRPr sz="352"/>
            </a:lvl4pPr>
            <a:lvl5pPr>
              <a:defRPr sz="352"/>
            </a:lvl5pPr>
            <a:lvl6pPr>
              <a:defRPr sz="352"/>
            </a:lvl6pPr>
            <a:lvl7pPr>
              <a:defRPr sz="352"/>
            </a:lvl7pPr>
            <a:lvl8pPr>
              <a:defRPr sz="352"/>
            </a:lvl8pPr>
            <a:lvl9pPr>
              <a:defRPr sz="35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457" y="1076307"/>
            <a:ext cx="3056064" cy="3518297"/>
          </a:xfrm>
        </p:spPr>
        <p:txBody>
          <a:bodyPr/>
          <a:lstStyle>
            <a:lvl1pPr marL="0" indent="0">
              <a:buNone/>
              <a:defRPr sz="246"/>
            </a:lvl1pPr>
            <a:lvl2pPr marL="80359" indent="0">
              <a:buNone/>
              <a:defRPr sz="211"/>
            </a:lvl2pPr>
            <a:lvl3pPr marL="160718" indent="0">
              <a:buNone/>
              <a:defRPr sz="176"/>
            </a:lvl3pPr>
            <a:lvl4pPr marL="241077" indent="0">
              <a:buNone/>
              <a:defRPr sz="158"/>
            </a:lvl4pPr>
            <a:lvl5pPr marL="321436" indent="0">
              <a:buNone/>
              <a:defRPr sz="158"/>
            </a:lvl5pPr>
            <a:lvl6pPr marL="401795" indent="0">
              <a:buNone/>
              <a:defRPr sz="158"/>
            </a:lvl6pPr>
            <a:lvl7pPr marL="482155" indent="0">
              <a:buNone/>
              <a:defRPr sz="158"/>
            </a:lvl7pPr>
            <a:lvl8pPr marL="562514" indent="0">
              <a:buNone/>
              <a:defRPr sz="158"/>
            </a:lvl8pPr>
            <a:lvl9pPr marL="642873" indent="0">
              <a:buNone/>
              <a:defRPr sz="158"/>
            </a:lvl9pPr>
          </a:lstStyle>
          <a:p>
            <a:pPr lvl="0"/>
            <a:r>
              <a:rPr lang="en-US"/>
              <a:t>Click to edit Master text styles</a:t>
            </a:r>
          </a:p>
        </p:txBody>
      </p:sp>
      <p:sp>
        <p:nvSpPr>
          <p:cNvPr id="5" name="Rectangle 4">
            <a:extLst>
              <a:ext uri="{FF2B5EF4-FFF2-40B4-BE49-F238E27FC236}">
                <a16:creationId xmlns:a16="http://schemas.microsoft.com/office/drawing/2014/main" id="{7D9234A4-8762-4BA0-ABAD-56E6B655139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6315D26-5D00-4928-BB95-6EDE2A8C94A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D13BF83-6643-4BA4-9038-B4AFAECC4E0F}"/>
              </a:ext>
            </a:extLst>
          </p:cNvPr>
          <p:cNvSpPr>
            <a:spLocks noGrp="1" noChangeArrowheads="1"/>
          </p:cNvSpPr>
          <p:nvPr>
            <p:ph type="sldNum" sz="quarter" idx="12"/>
          </p:nvPr>
        </p:nvSpPr>
        <p:spPr>
          <a:ln/>
        </p:spPr>
        <p:txBody>
          <a:bodyPr/>
          <a:lstStyle>
            <a:lvl1pPr>
              <a:defRPr/>
            </a:lvl1pPr>
          </a:lstStyle>
          <a:p>
            <a:fld id="{D58304A0-6DDB-4325-AD7D-E812BF8F6527}" type="slidenum">
              <a:rPr lang="en-US" altLang="en-US"/>
              <a:pPr/>
              <a:t>‹#›</a:t>
            </a:fld>
            <a:endParaRPr lang="en-US" altLang="en-US"/>
          </a:p>
        </p:txBody>
      </p:sp>
    </p:spTree>
    <p:extLst>
      <p:ext uri="{BB962C8B-B14F-4D97-AF65-F5344CB8AC3E}">
        <p14:creationId xmlns:p14="http://schemas.microsoft.com/office/powerpoint/2010/main" val="2385194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0737" y="3600339"/>
            <a:ext cx="5573486" cy="425276"/>
          </a:xfrm>
        </p:spPr>
        <p:txBody>
          <a:bodyPr anchor="b"/>
          <a:lstStyle>
            <a:lvl1pPr algn="l">
              <a:defRPr sz="352" b="1"/>
            </a:lvl1pPr>
          </a:lstStyle>
          <a:p>
            <a:r>
              <a:rPr lang="en-US"/>
              <a:t>Click to edit Master title style</a:t>
            </a:r>
          </a:p>
        </p:txBody>
      </p:sp>
      <p:sp>
        <p:nvSpPr>
          <p:cNvPr id="3" name="Picture Placeholder 2"/>
          <p:cNvSpPr>
            <a:spLocks noGrp="1"/>
          </p:cNvSpPr>
          <p:nvPr>
            <p:ph type="pic" idx="1"/>
          </p:nvPr>
        </p:nvSpPr>
        <p:spPr>
          <a:xfrm>
            <a:off x="1820737" y="459600"/>
            <a:ext cx="5573486" cy="3086044"/>
          </a:xfrm>
        </p:spPr>
        <p:txBody>
          <a:bodyPr/>
          <a:lstStyle>
            <a:lvl1pPr marL="0" indent="0">
              <a:buNone/>
              <a:defRPr sz="562"/>
            </a:lvl1pPr>
            <a:lvl2pPr marL="80359" indent="0">
              <a:buNone/>
              <a:defRPr sz="492"/>
            </a:lvl2pPr>
            <a:lvl3pPr marL="160718" indent="0">
              <a:buNone/>
              <a:defRPr sz="422"/>
            </a:lvl3pPr>
            <a:lvl4pPr marL="241077" indent="0">
              <a:buNone/>
              <a:defRPr sz="352"/>
            </a:lvl4pPr>
            <a:lvl5pPr marL="321436" indent="0">
              <a:buNone/>
              <a:defRPr sz="352"/>
            </a:lvl5pPr>
            <a:lvl6pPr marL="401795" indent="0">
              <a:buNone/>
              <a:defRPr sz="352"/>
            </a:lvl6pPr>
            <a:lvl7pPr marL="482155" indent="0">
              <a:buNone/>
              <a:defRPr sz="352"/>
            </a:lvl7pPr>
            <a:lvl8pPr marL="562514" indent="0">
              <a:buNone/>
              <a:defRPr sz="352"/>
            </a:lvl8pPr>
            <a:lvl9pPr marL="642873" indent="0">
              <a:buNone/>
              <a:defRPr sz="352"/>
            </a:lvl9pPr>
          </a:lstStyle>
          <a:p>
            <a:pPr lvl="0"/>
            <a:endParaRPr lang="en-US" noProof="0"/>
          </a:p>
        </p:txBody>
      </p:sp>
      <p:sp>
        <p:nvSpPr>
          <p:cNvPr id="4" name="Text Placeholder 3"/>
          <p:cNvSpPr>
            <a:spLocks noGrp="1"/>
          </p:cNvSpPr>
          <p:nvPr>
            <p:ph type="body" sz="half" idx="2"/>
          </p:nvPr>
        </p:nvSpPr>
        <p:spPr>
          <a:xfrm>
            <a:off x="1820737" y="4025615"/>
            <a:ext cx="5573486" cy="603591"/>
          </a:xfrm>
        </p:spPr>
        <p:txBody>
          <a:bodyPr/>
          <a:lstStyle>
            <a:lvl1pPr marL="0" indent="0">
              <a:buNone/>
              <a:defRPr sz="246"/>
            </a:lvl1pPr>
            <a:lvl2pPr marL="80359" indent="0">
              <a:buNone/>
              <a:defRPr sz="211"/>
            </a:lvl2pPr>
            <a:lvl3pPr marL="160718" indent="0">
              <a:buNone/>
              <a:defRPr sz="176"/>
            </a:lvl3pPr>
            <a:lvl4pPr marL="241077" indent="0">
              <a:buNone/>
              <a:defRPr sz="158"/>
            </a:lvl4pPr>
            <a:lvl5pPr marL="321436" indent="0">
              <a:buNone/>
              <a:defRPr sz="158"/>
            </a:lvl5pPr>
            <a:lvl6pPr marL="401795" indent="0">
              <a:buNone/>
              <a:defRPr sz="158"/>
            </a:lvl6pPr>
            <a:lvl7pPr marL="482155" indent="0">
              <a:buNone/>
              <a:defRPr sz="158"/>
            </a:lvl7pPr>
            <a:lvl8pPr marL="562514" indent="0">
              <a:buNone/>
              <a:defRPr sz="158"/>
            </a:lvl8pPr>
            <a:lvl9pPr marL="642873" indent="0">
              <a:buNone/>
              <a:defRPr sz="158"/>
            </a:lvl9pPr>
          </a:lstStyle>
          <a:p>
            <a:pPr lvl="0"/>
            <a:r>
              <a:rPr lang="en-US"/>
              <a:t>Click to edit Master text styles</a:t>
            </a:r>
          </a:p>
        </p:txBody>
      </p:sp>
      <p:sp>
        <p:nvSpPr>
          <p:cNvPr id="5" name="Rectangle 4">
            <a:extLst>
              <a:ext uri="{FF2B5EF4-FFF2-40B4-BE49-F238E27FC236}">
                <a16:creationId xmlns:a16="http://schemas.microsoft.com/office/drawing/2014/main" id="{303A35A0-7B85-4B47-8EC5-90AAE89AD45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AD4DDF52-C226-4276-82A5-6AE54F2A59C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C19A769-A87E-437C-9D61-764A29EEFD28}"/>
              </a:ext>
            </a:extLst>
          </p:cNvPr>
          <p:cNvSpPr>
            <a:spLocks noGrp="1" noChangeArrowheads="1"/>
          </p:cNvSpPr>
          <p:nvPr>
            <p:ph type="sldNum" sz="quarter" idx="12"/>
          </p:nvPr>
        </p:nvSpPr>
        <p:spPr>
          <a:ln/>
        </p:spPr>
        <p:txBody>
          <a:bodyPr/>
          <a:lstStyle>
            <a:lvl1pPr>
              <a:defRPr/>
            </a:lvl1pPr>
          </a:lstStyle>
          <a:p>
            <a:fld id="{1F0B2D1D-C1AB-42E1-8C4A-104386211670}" type="slidenum">
              <a:rPr lang="en-US" altLang="en-US"/>
              <a:pPr/>
              <a:t>‹#›</a:t>
            </a:fld>
            <a:endParaRPr lang="en-US" altLang="en-US"/>
          </a:p>
        </p:txBody>
      </p:sp>
    </p:spTree>
    <p:extLst>
      <p:ext uri="{BB962C8B-B14F-4D97-AF65-F5344CB8AC3E}">
        <p14:creationId xmlns:p14="http://schemas.microsoft.com/office/powerpoint/2010/main" val="3150014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E77F758-A3AC-4654-8502-BBA0659F2CB9}"/>
              </a:ext>
            </a:extLst>
          </p:cNvPr>
          <p:cNvSpPr>
            <a:spLocks noGrp="1" noChangeArrowheads="1"/>
          </p:cNvSpPr>
          <p:nvPr>
            <p:ph type="title"/>
          </p:nvPr>
        </p:nvSpPr>
        <p:spPr bwMode="auto">
          <a:xfrm>
            <a:off x="698831" y="457399"/>
            <a:ext cx="789219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4525" tIns="217265" rIns="434525" bIns="217265"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97F333A2-697F-4F6E-96BD-21E03141A574}"/>
              </a:ext>
            </a:extLst>
          </p:cNvPr>
          <p:cNvSpPr>
            <a:spLocks noGrp="1" noChangeArrowheads="1"/>
          </p:cNvSpPr>
          <p:nvPr>
            <p:ph type="body" idx="1"/>
          </p:nvPr>
        </p:nvSpPr>
        <p:spPr bwMode="auto">
          <a:xfrm>
            <a:off x="698831" y="1482328"/>
            <a:ext cx="7892190" cy="3089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4525" tIns="217265" rIns="434525" bIns="217265"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5636C503-C164-416C-A708-71009E4776DA}"/>
              </a:ext>
            </a:extLst>
          </p:cNvPr>
          <p:cNvSpPr>
            <a:spLocks noGrp="1" noChangeArrowheads="1"/>
          </p:cNvSpPr>
          <p:nvPr>
            <p:ph type="dt" sz="half" idx="2"/>
          </p:nvPr>
        </p:nvSpPr>
        <p:spPr bwMode="auto">
          <a:xfrm>
            <a:off x="698831" y="4690071"/>
            <a:ext cx="1935096" cy="339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4525" tIns="217265" rIns="434525" bIns="217265" numCol="1" anchor="t" anchorCtr="0" compatLnSpc="1">
            <a:prstTxWarp prst="textNoShape">
              <a:avLst/>
            </a:prstTxWarp>
          </a:bodyPr>
          <a:lstStyle>
            <a:lvl1pPr defTabSz="764807">
              <a:defRPr sz="1072" b="0">
                <a:solidFill>
                  <a:schemeClr val="tx1"/>
                </a:solidFill>
                <a:latin typeface="+mn-lt"/>
              </a:defRPr>
            </a:lvl1pPr>
          </a:lstStyle>
          <a:p>
            <a:pPr>
              <a:defRPr/>
            </a:pPr>
            <a:endParaRPr lang="en-US"/>
          </a:p>
        </p:txBody>
      </p:sp>
      <p:sp>
        <p:nvSpPr>
          <p:cNvPr id="1029" name="Rectangle 5">
            <a:extLst>
              <a:ext uri="{FF2B5EF4-FFF2-40B4-BE49-F238E27FC236}">
                <a16:creationId xmlns:a16="http://schemas.microsoft.com/office/drawing/2014/main" id="{92F79360-713D-496C-ADA5-8F6002794EE7}"/>
              </a:ext>
            </a:extLst>
          </p:cNvPr>
          <p:cNvSpPr>
            <a:spLocks noGrp="1" noChangeArrowheads="1"/>
          </p:cNvSpPr>
          <p:nvPr>
            <p:ph type="ftr" sz="quarter" idx="3"/>
          </p:nvPr>
        </p:nvSpPr>
        <p:spPr bwMode="auto">
          <a:xfrm>
            <a:off x="3172024" y="4690071"/>
            <a:ext cx="2945143" cy="339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4525" tIns="217265" rIns="434525" bIns="217265" numCol="1" anchor="t" anchorCtr="0" compatLnSpc="1">
            <a:prstTxWarp prst="textNoShape">
              <a:avLst/>
            </a:prstTxWarp>
          </a:bodyPr>
          <a:lstStyle>
            <a:lvl1pPr algn="ctr" defTabSz="764807">
              <a:defRPr sz="1072" b="0">
                <a:solidFill>
                  <a:schemeClr val="tx1"/>
                </a:solidFill>
                <a:latin typeface="+mn-lt"/>
              </a:defRPr>
            </a:lvl1pPr>
          </a:lstStyle>
          <a:p>
            <a:pPr>
              <a:defRPr/>
            </a:pPr>
            <a:endParaRPr lang="en-US"/>
          </a:p>
        </p:txBody>
      </p:sp>
      <p:sp>
        <p:nvSpPr>
          <p:cNvPr id="1030" name="Rectangle 6">
            <a:extLst>
              <a:ext uri="{FF2B5EF4-FFF2-40B4-BE49-F238E27FC236}">
                <a16:creationId xmlns:a16="http://schemas.microsoft.com/office/drawing/2014/main" id="{4EB34CCB-AD65-448F-9A7D-4E3AE6C5DA76}"/>
              </a:ext>
            </a:extLst>
          </p:cNvPr>
          <p:cNvSpPr>
            <a:spLocks noGrp="1" noChangeArrowheads="1"/>
          </p:cNvSpPr>
          <p:nvPr>
            <p:ph type="sldNum" sz="quarter" idx="4"/>
          </p:nvPr>
        </p:nvSpPr>
        <p:spPr bwMode="auto">
          <a:xfrm>
            <a:off x="6655594" y="4690071"/>
            <a:ext cx="1935427" cy="339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4525" tIns="217265" rIns="434525" bIns="217265" numCol="1" anchor="t" anchorCtr="0" compatLnSpc="1">
            <a:prstTxWarp prst="textNoShape">
              <a:avLst/>
            </a:prstTxWarp>
          </a:bodyPr>
          <a:lstStyle>
            <a:lvl1pPr algn="r" defTabSz="764523">
              <a:defRPr sz="1062" b="0">
                <a:solidFill>
                  <a:schemeClr val="tx1"/>
                </a:solidFill>
                <a:latin typeface="Times New Roman" panose="02020603050405020304" pitchFamily="18" charset="0"/>
              </a:defRPr>
            </a:lvl1pPr>
          </a:lstStyle>
          <a:p>
            <a:fld id="{895EA30E-62FD-4F52-8DEB-78843317819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764523" rtl="0" eaLnBrk="0" fontAlgn="base" hangingPunct="0">
        <a:spcBef>
          <a:spcPct val="0"/>
        </a:spcBef>
        <a:spcAft>
          <a:spcPct val="0"/>
        </a:spcAft>
        <a:defRPr sz="3708">
          <a:solidFill>
            <a:schemeClr val="tx2"/>
          </a:solidFill>
          <a:latin typeface="+mj-lt"/>
          <a:ea typeface="+mj-ea"/>
          <a:cs typeface="+mj-cs"/>
        </a:defRPr>
      </a:lvl1pPr>
      <a:lvl2pPr algn="ctr" defTabSz="764523" rtl="0" eaLnBrk="0" fontAlgn="base" hangingPunct="0">
        <a:spcBef>
          <a:spcPct val="0"/>
        </a:spcBef>
        <a:spcAft>
          <a:spcPct val="0"/>
        </a:spcAft>
        <a:defRPr sz="3708">
          <a:solidFill>
            <a:schemeClr val="tx2"/>
          </a:solidFill>
          <a:latin typeface="Times New Roman" pitchFamily="18" charset="0"/>
        </a:defRPr>
      </a:lvl2pPr>
      <a:lvl3pPr algn="ctr" defTabSz="764523" rtl="0" eaLnBrk="0" fontAlgn="base" hangingPunct="0">
        <a:spcBef>
          <a:spcPct val="0"/>
        </a:spcBef>
        <a:spcAft>
          <a:spcPct val="0"/>
        </a:spcAft>
        <a:defRPr sz="3708">
          <a:solidFill>
            <a:schemeClr val="tx2"/>
          </a:solidFill>
          <a:latin typeface="Times New Roman" pitchFamily="18" charset="0"/>
        </a:defRPr>
      </a:lvl3pPr>
      <a:lvl4pPr algn="ctr" defTabSz="764523" rtl="0" eaLnBrk="0" fontAlgn="base" hangingPunct="0">
        <a:spcBef>
          <a:spcPct val="0"/>
        </a:spcBef>
        <a:spcAft>
          <a:spcPct val="0"/>
        </a:spcAft>
        <a:defRPr sz="3708">
          <a:solidFill>
            <a:schemeClr val="tx2"/>
          </a:solidFill>
          <a:latin typeface="Times New Roman" pitchFamily="18" charset="0"/>
        </a:defRPr>
      </a:lvl4pPr>
      <a:lvl5pPr algn="ctr" defTabSz="764523" rtl="0" eaLnBrk="0" fontAlgn="base" hangingPunct="0">
        <a:spcBef>
          <a:spcPct val="0"/>
        </a:spcBef>
        <a:spcAft>
          <a:spcPct val="0"/>
        </a:spcAft>
        <a:defRPr sz="3708">
          <a:solidFill>
            <a:schemeClr val="tx2"/>
          </a:solidFill>
          <a:latin typeface="Times New Roman" pitchFamily="18" charset="0"/>
        </a:defRPr>
      </a:lvl5pPr>
      <a:lvl6pPr marL="80359" algn="ctr" defTabSz="764807" rtl="0" eaLnBrk="0" fontAlgn="base" hangingPunct="0">
        <a:spcBef>
          <a:spcPct val="0"/>
        </a:spcBef>
        <a:spcAft>
          <a:spcPct val="0"/>
        </a:spcAft>
        <a:defRPr sz="3726">
          <a:solidFill>
            <a:schemeClr val="tx2"/>
          </a:solidFill>
          <a:latin typeface="Times New Roman" pitchFamily="18" charset="0"/>
        </a:defRPr>
      </a:lvl6pPr>
      <a:lvl7pPr marL="160718" algn="ctr" defTabSz="764807" rtl="0" eaLnBrk="0" fontAlgn="base" hangingPunct="0">
        <a:spcBef>
          <a:spcPct val="0"/>
        </a:spcBef>
        <a:spcAft>
          <a:spcPct val="0"/>
        </a:spcAft>
        <a:defRPr sz="3726">
          <a:solidFill>
            <a:schemeClr val="tx2"/>
          </a:solidFill>
          <a:latin typeface="Times New Roman" pitchFamily="18" charset="0"/>
        </a:defRPr>
      </a:lvl7pPr>
      <a:lvl8pPr marL="241077" algn="ctr" defTabSz="764807" rtl="0" eaLnBrk="0" fontAlgn="base" hangingPunct="0">
        <a:spcBef>
          <a:spcPct val="0"/>
        </a:spcBef>
        <a:spcAft>
          <a:spcPct val="0"/>
        </a:spcAft>
        <a:defRPr sz="3726">
          <a:solidFill>
            <a:schemeClr val="tx2"/>
          </a:solidFill>
          <a:latin typeface="Times New Roman" pitchFamily="18" charset="0"/>
        </a:defRPr>
      </a:lvl8pPr>
      <a:lvl9pPr marL="321436" algn="ctr" defTabSz="764807" rtl="0" eaLnBrk="0" fontAlgn="base" hangingPunct="0">
        <a:spcBef>
          <a:spcPct val="0"/>
        </a:spcBef>
        <a:spcAft>
          <a:spcPct val="0"/>
        </a:spcAft>
        <a:defRPr sz="3726">
          <a:solidFill>
            <a:schemeClr val="tx2"/>
          </a:solidFill>
          <a:latin typeface="Times New Roman" pitchFamily="18" charset="0"/>
        </a:defRPr>
      </a:lvl9pPr>
    </p:titleStyle>
    <p:bodyStyle>
      <a:lvl1pPr marL="286035" indent="-286035" algn="l" defTabSz="764523" rtl="0" eaLnBrk="0" fontAlgn="base" hangingPunct="0">
        <a:spcBef>
          <a:spcPct val="20000"/>
        </a:spcBef>
        <a:spcAft>
          <a:spcPct val="0"/>
        </a:spcAft>
        <a:buChar char="•"/>
        <a:defRPr sz="2541">
          <a:solidFill>
            <a:schemeClr val="tx1"/>
          </a:solidFill>
          <a:latin typeface="+mn-lt"/>
          <a:ea typeface="+mn-ea"/>
          <a:cs typeface="+mn-cs"/>
        </a:defRPr>
      </a:lvl1pPr>
      <a:lvl2pPr marL="621010" indent="-239079" algn="l" defTabSz="764523" rtl="0" eaLnBrk="0" fontAlgn="base" hangingPunct="0">
        <a:spcBef>
          <a:spcPct val="20000"/>
        </a:spcBef>
        <a:spcAft>
          <a:spcPct val="0"/>
        </a:spcAft>
        <a:buChar char="–"/>
        <a:defRPr sz="2312">
          <a:solidFill>
            <a:schemeClr val="tx1"/>
          </a:solidFill>
          <a:latin typeface="+mn-lt"/>
        </a:defRPr>
      </a:lvl2pPr>
      <a:lvl3pPr marL="953670" indent="-189147" algn="l" defTabSz="764523" rtl="0" eaLnBrk="0" fontAlgn="base" hangingPunct="0">
        <a:spcBef>
          <a:spcPct val="20000"/>
        </a:spcBef>
        <a:spcAft>
          <a:spcPct val="0"/>
        </a:spcAft>
        <a:buChar char="•"/>
        <a:defRPr sz="1916">
          <a:solidFill>
            <a:schemeClr val="tx1"/>
          </a:solidFill>
          <a:latin typeface="+mn-lt"/>
        </a:defRPr>
      </a:lvl3pPr>
      <a:lvl4pPr marL="1336924" indent="-192784" algn="l" defTabSz="764523" rtl="0" eaLnBrk="0" fontAlgn="base" hangingPunct="0">
        <a:spcBef>
          <a:spcPct val="20000"/>
        </a:spcBef>
        <a:spcAft>
          <a:spcPct val="0"/>
        </a:spcAft>
        <a:buChar char="–"/>
        <a:defRPr sz="1625">
          <a:solidFill>
            <a:schemeClr val="tx1"/>
          </a:solidFill>
          <a:latin typeface="+mn-lt"/>
        </a:defRPr>
      </a:lvl4pPr>
      <a:lvl5pPr marL="1716871" indent="-189808" algn="l" defTabSz="764523" rtl="0" eaLnBrk="0" fontAlgn="base" hangingPunct="0">
        <a:spcBef>
          <a:spcPct val="20000"/>
        </a:spcBef>
        <a:spcAft>
          <a:spcPct val="0"/>
        </a:spcAft>
        <a:buChar char="»"/>
        <a:defRPr sz="1625">
          <a:solidFill>
            <a:schemeClr val="tx1"/>
          </a:solidFill>
          <a:latin typeface="+mn-lt"/>
        </a:defRPr>
      </a:lvl5pPr>
      <a:lvl6pPr marL="1797477" indent="-190016" algn="l" defTabSz="764807" rtl="0" eaLnBrk="0" fontAlgn="base" hangingPunct="0">
        <a:spcBef>
          <a:spcPct val="20000"/>
        </a:spcBef>
        <a:spcAft>
          <a:spcPct val="0"/>
        </a:spcAft>
        <a:buChar char="»"/>
        <a:defRPr sz="1635">
          <a:solidFill>
            <a:schemeClr val="tx1"/>
          </a:solidFill>
          <a:latin typeface="+mn-lt"/>
        </a:defRPr>
      </a:lvl6pPr>
      <a:lvl7pPr marL="1877836" indent="-190016" algn="l" defTabSz="764807" rtl="0" eaLnBrk="0" fontAlgn="base" hangingPunct="0">
        <a:spcBef>
          <a:spcPct val="20000"/>
        </a:spcBef>
        <a:spcAft>
          <a:spcPct val="0"/>
        </a:spcAft>
        <a:buChar char="»"/>
        <a:defRPr sz="1635">
          <a:solidFill>
            <a:schemeClr val="tx1"/>
          </a:solidFill>
          <a:latin typeface="+mn-lt"/>
        </a:defRPr>
      </a:lvl7pPr>
      <a:lvl8pPr marL="1958195" indent="-190016" algn="l" defTabSz="764807" rtl="0" eaLnBrk="0" fontAlgn="base" hangingPunct="0">
        <a:spcBef>
          <a:spcPct val="20000"/>
        </a:spcBef>
        <a:spcAft>
          <a:spcPct val="0"/>
        </a:spcAft>
        <a:buChar char="»"/>
        <a:defRPr sz="1635">
          <a:solidFill>
            <a:schemeClr val="tx1"/>
          </a:solidFill>
          <a:latin typeface="+mn-lt"/>
        </a:defRPr>
      </a:lvl8pPr>
      <a:lvl9pPr marL="2038554" indent="-190016" algn="l" defTabSz="764807" rtl="0" eaLnBrk="0" fontAlgn="base" hangingPunct="0">
        <a:spcBef>
          <a:spcPct val="20000"/>
        </a:spcBef>
        <a:spcAft>
          <a:spcPct val="0"/>
        </a:spcAft>
        <a:buChar char="»"/>
        <a:defRPr sz="1635">
          <a:solidFill>
            <a:schemeClr val="tx1"/>
          </a:solidFill>
          <a:latin typeface="+mn-lt"/>
        </a:defRPr>
      </a:lvl9pPr>
    </p:bodyStyle>
    <p:otherStyle>
      <a:defPPr>
        <a:defRPr lang="en-US"/>
      </a:defPPr>
      <a:lvl1pPr marL="0" algn="l" defTabSz="160718" rtl="0" eaLnBrk="1" latinLnBrk="0" hangingPunct="1">
        <a:defRPr sz="316" kern="1200">
          <a:solidFill>
            <a:schemeClr val="tx1"/>
          </a:solidFill>
          <a:latin typeface="+mn-lt"/>
          <a:ea typeface="+mn-ea"/>
          <a:cs typeface="+mn-cs"/>
        </a:defRPr>
      </a:lvl1pPr>
      <a:lvl2pPr marL="80359" algn="l" defTabSz="160718" rtl="0" eaLnBrk="1" latinLnBrk="0" hangingPunct="1">
        <a:defRPr sz="316" kern="1200">
          <a:solidFill>
            <a:schemeClr val="tx1"/>
          </a:solidFill>
          <a:latin typeface="+mn-lt"/>
          <a:ea typeface="+mn-ea"/>
          <a:cs typeface="+mn-cs"/>
        </a:defRPr>
      </a:lvl2pPr>
      <a:lvl3pPr marL="160718" algn="l" defTabSz="160718" rtl="0" eaLnBrk="1" latinLnBrk="0" hangingPunct="1">
        <a:defRPr sz="316" kern="1200">
          <a:solidFill>
            <a:schemeClr val="tx1"/>
          </a:solidFill>
          <a:latin typeface="+mn-lt"/>
          <a:ea typeface="+mn-ea"/>
          <a:cs typeface="+mn-cs"/>
        </a:defRPr>
      </a:lvl3pPr>
      <a:lvl4pPr marL="241077" algn="l" defTabSz="160718" rtl="0" eaLnBrk="1" latinLnBrk="0" hangingPunct="1">
        <a:defRPr sz="316" kern="1200">
          <a:solidFill>
            <a:schemeClr val="tx1"/>
          </a:solidFill>
          <a:latin typeface="+mn-lt"/>
          <a:ea typeface="+mn-ea"/>
          <a:cs typeface="+mn-cs"/>
        </a:defRPr>
      </a:lvl4pPr>
      <a:lvl5pPr marL="321436" algn="l" defTabSz="160718" rtl="0" eaLnBrk="1" latinLnBrk="0" hangingPunct="1">
        <a:defRPr sz="316" kern="1200">
          <a:solidFill>
            <a:schemeClr val="tx1"/>
          </a:solidFill>
          <a:latin typeface="+mn-lt"/>
          <a:ea typeface="+mn-ea"/>
          <a:cs typeface="+mn-cs"/>
        </a:defRPr>
      </a:lvl5pPr>
      <a:lvl6pPr marL="401795" algn="l" defTabSz="160718" rtl="0" eaLnBrk="1" latinLnBrk="0" hangingPunct="1">
        <a:defRPr sz="316" kern="1200">
          <a:solidFill>
            <a:schemeClr val="tx1"/>
          </a:solidFill>
          <a:latin typeface="+mn-lt"/>
          <a:ea typeface="+mn-ea"/>
          <a:cs typeface="+mn-cs"/>
        </a:defRPr>
      </a:lvl6pPr>
      <a:lvl7pPr marL="482155" algn="l" defTabSz="160718" rtl="0" eaLnBrk="1" latinLnBrk="0" hangingPunct="1">
        <a:defRPr sz="316" kern="1200">
          <a:solidFill>
            <a:schemeClr val="tx1"/>
          </a:solidFill>
          <a:latin typeface="+mn-lt"/>
          <a:ea typeface="+mn-ea"/>
          <a:cs typeface="+mn-cs"/>
        </a:defRPr>
      </a:lvl7pPr>
      <a:lvl8pPr marL="562514" algn="l" defTabSz="160718" rtl="0" eaLnBrk="1" latinLnBrk="0" hangingPunct="1">
        <a:defRPr sz="316" kern="1200">
          <a:solidFill>
            <a:schemeClr val="tx1"/>
          </a:solidFill>
          <a:latin typeface="+mn-lt"/>
          <a:ea typeface="+mn-ea"/>
          <a:cs typeface="+mn-cs"/>
        </a:defRPr>
      </a:lvl8pPr>
      <a:lvl9pPr marL="642873" algn="l" defTabSz="160718" rtl="0" eaLnBrk="1" latinLnBrk="0" hangingPunct="1">
        <a:defRPr sz="31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a:extLst>
              <a:ext uri="{FF2B5EF4-FFF2-40B4-BE49-F238E27FC236}">
                <a16:creationId xmlns:a16="http://schemas.microsoft.com/office/drawing/2014/main" id="{F1FCDDBA-469C-4C2F-9015-7376C01A81F6}"/>
              </a:ext>
            </a:extLst>
          </p:cNvPr>
          <p:cNvSpPr txBox="1">
            <a:spLocks noChangeArrowheads="1"/>
          </p:cNvSpPr>
          <p:nvPr/>
        </p:nvSpPr>
        <p:spPr bwMode="auto">
          <a:xfrm>
            <a:off x="1353834" y="16978"/>
            <a:ext cx="6340078" cy="550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367" tIns="80367" rIns="80367" bIns="80367">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1400" dirty="0">
                <a:solidFill>
                  <a:srgbClr val="2E5E29"/>
                </a:solidFill>
                <a:latin typeface="DIN Pro Cond Medium" panose="02000506030000020004" pitchFamily="50" charset="0"/>
                <a:ea typeface="Open Sans" panose="020B0606030504020204" pitchFamily="34" charset="0"/>
                <a:cs typeface="Open Sans" panose="020B0606030504020204" pitchFamily="34" charset="0"/>
              </a:rPr>
              <a:t>Poster in Landscape: Title of Poster in (DIN Pro Cond Medium: 14 Points, Bold)</a:t>
            </a:r>
          </a:p>
          <a:p>
            <a:pPr algn="ctr"/>
            <a:endParaRPr lang="en-US" altLang="en-US" sz="1125" dirty="0">
              <a:solidFill>
                <a:srgbClr val="622318"/>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099" name="Line 72">
            <a:extLst>
              <a:ext uri="{FF2B5EF4-FFF2-40B4-BE49-F238E27FC236}">
                <a16:creationId xmlns:a16="http://schemas.microsoft.com/office/drawing/2014/main" id="{F2BFF561-8027-438E-86B1-3E393C40EDD0}"/>
              </a:ext>
            </a:extLst>
          </p:cNvPr>
          <p:cNvSpPr>
            <a:spLocks noChangeShapeType="1"/>
          </p:cNvSpPr>
          <p:nvPr/>
        </p:nvSpPr>
        <p:spPr bwMode="auto">
          <a:xfrm>
            <a:off x="1434373" y="689570"/>
            <a:ext cx="0" cy="4453930"/>
          </a:xfrm>
          <a:prstGeom prst="line">
            <a:avLst/>
          </a:prstGeom>
          <a:noFill/>
          <a:ln w="9525">
            <a:solidFill>
              <a:srgbClr val="F8F8F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sz="583">
              <a:latin typeface="Open Sans" panose="020B0606030504020204" pitchFamily="34" charset="0"/>
              <a:ea typeface="Open Sans" panose="020B0606030504020204" pitchFamily="34" charset="0"/>
              <a:cs typeface="Open Sans" panose="020B0606030504020204" pitchFamily="34" charset="0"/>
            </a:endParaRPr>
          </a:p>
        </p:txBody>
      </p:sp>
      <p:sp>
        <p:nvSpPr>
          <p:cNvPr id="4100" name="Text Box 96">
            <a:extLst>
              <a:ext uri="{FF2B5EF4-FFF2-40B4-BE49-F238E27FC236}">
                <a16:creationId xmlns:a16="http://schemas.microsoft.com/office/drawing/2014/main" id="{76371AFE-4E72-4BAF-BA34-8A6C8835131E}"/>
              </a:ext>
            </a:extLst>
          </p:cNvPr>
          <p:cNvSpPr txBox="1">
            <a:spLocks noChangeArrowheads="1"/>
          </p:cNvSpPr>
          <p:nvPr/>
        </p:nvSpPr>
        <p:spPr bwMode="auto">
          <a:xfrm>
            <a:off x="2634258" y="428625"/>
            <a:ext cx="4018359" cy="354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665" tIns="7957" rIns="73665" bIns="7957">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800" dirty="0">
                <a:solidFill>
                  <a:schemeClr val="tx1"/>
                </a:solidFill>
                <a:latin typeface="Open Sans" panose="020B0606030504020204" pitchFamily="34" charset="0"/>
                <a:ea typeface="Open Sans" panose="020B0606030504020204" pitchFamily="34" charset="0"/>
                <a:cs typeface="Open Sans" panose="020B0606030504020204" pitchFamily="34" charset="0"/>
              </a:rPr>
              <a:t>Names of Authors in Open Sans, 8 Points, Boldface</a:t>
            </a:r>
          </a:p>
          <a:p>
            <a:pPr algn="ctr"/>
            <a:r>
              <a:rPr lang="en-US" altLang="en-US" sz="700" dirty="0">
                <a:solidFill>
                  <a:schemeClr val="tx1"/>
                </a:solidFill>
                <a:latin typeface="Open Sans" panose="020B0606030504020204" pitchFamily="34" charset="0"/>
                <a:ea typeface="Open Sans" panose="020B0606030504020204" pitchFamily="34" charset="0"/>
                <a:cs typeface="Open Sans" panose="020B0606030504020204" pitchFamily="34" charset="0"/>
              </a:rPr>
              <a:t>Department in 7 points bold</a:t>
            </a:r>
          </a:p>
          <a:p>
            <a:pPr algn="ctr"/>
            <a:r>
              <a:rPr lang="en-US" altLang="en-US" sz="700" dirty="0">
                <a:solidFill>
                  <a:schemeClr val="tx1"/>
                </a:solidFill>
                <a:latin typeface="Open Sans" panose="020B0606030504020204" pitchFamily="34" charset="0"/>
                <a:ea typeface="Open Sans" panose="020B0606030504020204" pitchFamily="34" charset="0"/>
                <a:cs typeface="Open Sans" panose="020B0606030504020204" pitchFamily="34" charset="0"/>
              </a:rPr>
              <a:t>Institution in 7 points bold</a:t>
            </a:r>
          </a:p>
        </p:txBody>
      </p:sp>
      <p:sp>
        <p:nvSpPr>
          <p:cNvPr id="4101" name="Text Box 226">
            <a:extLst>
              <a:ext uri="{FF2B5EF4-FFF2-40B4-BE49-F238E27FC236}">
                <a16:creationId xmlns:a16="http://schemas.microsoft.com/office/drawing/2014/main" id="{687C6DA2-93FE-45E5-9D1A-A29D6FB53FE8}"/>
              </a:ext>
            </a:extLst>
          </p:cNvPr>
          <p:cNvSpPr txBox="1">
            <a:spLocks noChangeArrowheads="1"/>
          </p:cNvSpPr>
          <p:nvPr/>
        </p:nvSpPr>
        <p:spPr bwMode="auto">
          <a:xfrm>
            <a:off x="174625" y="357067"/>
            <a:ext cx="1099675" cy="143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3665" tIns="7366" rIns="73665" bIns="7366">
            <a:spAutoFit/>
          </a:bodyPr>
          <a:lstStyle>
            <a:lvl1pPr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pPr>
              <a:defRPr/>
            </a:pPr>
            <a:r>
              <a:rPr lang="en-US" altLang="en-US" sz="833" dirty="0">
                <a:solidFill>
                  <a:schemeClr val="tx1"/>
                </a:solidFill>
                <a:latin typeface="Open Sans" panose="020B0606030504020204" pitchFamily="34" charset="0"/>
                <a:ea typeface="Open Sans" panose="020B0606030504020204" pitchFamily="34" charset="0"/>
                <a:cs typeface="Open Sans" panose="020B0606030504020204" pitchFamily="34" charset="0"/>
              </a:rPr>
              <a:t>Institution </a:t>
            </a:r>
            <a:r>
              <a:rPr lang="en-US" altLang="en-US" sz="750" dirty="0">
                <a:solidFill>
                  <a:schemeClr val="tx1"/>
                </a:solidFill>
                <a:latin typeface="Open Sans" panose="020B0606030504020204" pitchFamily="34" charset="0"/>
                <a:ea typeface="Open Sans" panose="020B0606030504020204" pitchFamily="34" charset="0"/>
                <a:cs typeface="Open Sans" panose="020B0606030504020204" pitchFamily="34" charset="0"/>
              </a:rPr>
              <a:t>Logo</a:t>
            </a:r>
          </a:p>
        </p:txBody>
      </p:sp>
      <p:sp>
        <p:nvSpPr>
          <p:cNvPr id="4104" name="Text Box 3">
            <a:extLst>
              <a:ext uri="{FF2B5EF4-FFF2-40B4-BE49-F238E27FC236}">
                <a16:creationId xmlns:a16="http://schemas.microsoft.com/office/drawing/2014/main" id="{20AD2B0F-DD19-43DA-A36D-3A9BBC96F896}"/>
              </a:ext>
            </a:extLst>
          </p:cNvPr>
          <p:cNvSpPr txBox="1">
            <a:spLocks noChangeArrowheads="1"/>
          </p:cNvSpPr>
          <p:nvPr/>
        </p:nvSpPr>
        <p:spPr bwMode="auto">
          <a:xfrm>
            <a:off x="3403038" y="4229555"/>
            <a:ext cx="2614414" cy="720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367" tIns="7957" rIns="40184" bIns="7957">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pPr>
              <a:defRPr/>
            </a:pPr>
            <a:r>
              <a:rPr lang="en-US" altLang="en-US" sz="900" dirty="0">
                <a:solidFill>
                  <a:srgbClr val="2E5E29"/>
                </a:solidFill>
                <a:latin typeface="DIN Pro Cond Medium" panose="02000506030000020004" pitchFamily="50" charset="0"/>
                <a:ea typeface="Open Sans" panose="020B0606030504020204" pitchFamily="34" charset="0"/>
                <a:cs typeface="Open Sans" panose="020B0606030504020204" pitchFamily="34" charset="0"/>
              </a:rPr>
              <a:t>Heading (DIN Pro Cond Medium: 10 Points, Bold)</a:t>
            </a:r>
          </a:p>
          <a:p>
            <a:pPr algn="just">
              <a:spcBef>
                <a:spcPct val="25000"/>
              </a:spcBef>
              <a:defRPr/>
            </a:pPr>
            <a:r>
              <a:rPr lang="en-US" altLang="en-US" sz="7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At least one section of the poster should present results. An important point with posters is to rely on visuals rather than longs blocks of text to communicate. Figure 3 shows another possible layout for posters. This section was set in Open Sans, 7 points.</a:t>
            </a:r>
            <a:endParaRPr lang="en-US" altLang="en-US" sz="700" b="0" dirty="0">
              <a:latin typeface="Open Sans" panose="020B0606030504020204" pitchFamily="34" charset="0"/>
              <a:ea typeface="Open Sans" panose="020B0606030504020204" pitchFamily="34" charset="0"/>
              <a:cs typeface="Open Sans" panose="020B0606030504020204" pitchFamily="34" charset="0"/>
            </a:endParaRPr>
          </a:p>
        </p:txBody>
      </p:sp>
      <p:sp>
        <p:nvSpPr>
          <p:cNvPr id="4105" name="Text Box 304">
            <a:extLst>
              <a:ext uri="{FF2B5EF4-FFF2-40B4-BE49-F238E27FC236}">
                <a16:creationId xmlns:a16="http://schemas.microsoft.com/office/drawing/2014/main" id="{D236C1E0-960E-4575-9661-A892403F5181}"/>
              </a:ext>
            </a:extLst>
          </p:cNvPr>
          <p:cNvSpPr txBox="1">
            <a:spLocks noChangeArrowheads="1"/>
          </p:cNvSpPr>
          <p:nvPr/>
        </p:nvSpPr>
        <p:spPr bwMode="auto">
          <a:xfrm>
            <a:off x="3397581" y="943571"/>
            <a:ext cx="2625328" cy="720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367" tIns="7957" rIns="40184" bIns="7957">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pPr>
              <a:defRPr/>
            </a:pPr>
            <a:r>
              <a:rPr lang="en-US" altLang="en-US" sz="900" dirty="0">
                <a:solidFill>
                  <a:srgbClr val="2E5E29"/>
                </a:solidFill>
                <a:latin typeface="DIN Pro Cond Medium" panose="02000506030000020004" pitchFamily="50" charset="0"/>
                <a:ea typeface="Open Sans" panose="020B0606030504020204" pitchFamily="34" charset="0"/>
                <a:cs typeface="Open Sans" panose="020B0606030504020204" pitchFamily="34" charset="0"/>
              </a:rPr>
              <a:t>Heading (DIN Pro Cond Medium: 10 Points, Bold)</a:t>
            </a:r>
          </a:p>
          <a:p>
            <a:pPr algn="just">
              <a:spcBef>
                <a:spcPct val="25000"/>
              </a:spcBef>
              <a:defRPr/>
            </a:pPr>
            <a:r>
              <a:rPr lang="en-US" altLang="en-US" sz="700" b="0" dirty="0">
                <a:solidFill>
                  <a:schemeClr val="tx1"/>
                </a:solidFill>
                <a:latin typeface="Open Sans" panose="020B0606030504020204" pitchFamily="34" charset="0"/>
                <a:ea typeface="Open Sans" panose="020B0606030504020204" pitchFamily="34" charset="0"/>
                <a:cs typeface="Open Sans" panose="020B0606030504020204" pitchFamily="34" charset="0"/>
              </a:rPr>
              <a:t>At least one section of the poster should present results. An important point with posters is to rely on visuals rather than longs blocks of text to communicate. Figure 3 shows another possible layout for posters. This section was set in Open Sans, 7 points.</a:t>
            </a:r>
            <a:endParaRPr lang="en-US" altLang="en-US" sz="800" b="0" dirty="0">
              <a:latin typeface="Open Sans" panose="020B0606030504020204" pitchFamily="34" charset="0"/>
              <a:ea typeface="Open Sans" panose="020B0606030504020204" pitchFamily="34" charset="0"/>
              <a:cs typeface="Open Sans" panose="020B0606030504020204" pitchFamily="34" charset="0"/>
            </a:endParaRPr>
          </a:p>
        </p:txBody>
      </p:sp>
      <p:sp>
        <p:nvSpPr>
          <p:cNvPr id="4106" name="Text Box 126">
            <a:extLst>
              <a:ext uri="{FF2B5EF4-FFF2-40B4-BE49-F238E27FC236}">
                <a16:creationId xmlns:a16="http://schemas.microsoft.com/office/drawing/2014/main" id="{6693DA9D-1F3A-4350-B75B-9824E6A00B58}"/>
              </a:ext>
            </a:extLst>
          </p:cNvPr>
          <p:cNvSpPr txBox="1">
            <a:spLocks noChangeArrowheads="1"/>
          </p:cNvSpPr>
          <p:nvPr/>
        </p:nvSpPr>
        <p:spPr bwMode="auto">
          <a:xfrm>
            <a:off x="3464719" y="3929394"/>
            <a:ext cx="2491383" cy="100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665" tIns="7957" rIns="73665" bIns="7957" anchor="t">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550" dirty="0">
                <a:solidFill>
                  <a:schemeClr val="tx1"/>
                </a:solidFill>
                <a:latin typeface="Open Sans"/>
                <a:ea typeface="Open Sans"/>
                <a:cs typeface="Open Sans"/>
              </a:rPr>
              <a:t>Figure 2. Another example figure with caption at 28 points [2]. </a:t>
            </a:r>
            <a:endParaRPr lang="en-US" altLang="en-US" sz="583"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108" name="Text Box 3">
            <a:extLst>
              <a:ext uri="{FF2B5EF4-FFF2-40B4-BE49-F238E27FC236}">
                <a16:creationId xmlns:a16="http://schemas.microsoft.com/office/drawing/2014/main" id="{A6B1743D-75EC-4361-B8C0-28E5AF87DB99}"/>
              </a:ext>
            </a:extLst>
          </p:cNvPr>
          <p:cNvSpPr txBox="1">
            <a:spLocks noChangeArrowheads="1"/>
          </p:cNvSpPr>
          <p:nvPr/>
        </p:nvSpPr>
        <p:spPr bwMode="auto">
          <a:xfrm>
            <a:off x="303610" y="943571"/>
            <a:ext cx="2692466" cy="1043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367" tIns="7957" rIns="40184" bIns="7957">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pPr>
              <a:defRPr/>
            </a:pPr>
            <a:r>
              <a:rPr lang="en-US" altLang="en-US" sz="900" dirty="0">
                <a:solidFill>
                  <a:srgbClr val="2E5E29"/>
                </a:solidFill>
                <a:latin typeface="DIN Pro Cond Medium" panose="02000506030000020004" pitchFamily="50" charset="0"/>
                <a:ea typeface="Open Sans" panose="020B0606030504020204" pitchFamily="34" charset="0"/>
                <a:cs typeface="Open Sans" panose="020B0606030504020204" pitchFamily="34" charset="0"/>
              </a:rPr>
              <a:t>Heading (DIN Pro Cond Medium: 10 Points, Bold)</a:t>
            </a:r>
          </a:p>
          <a:p>
            <a:pPr algn="just">
              <a:spcBef>
                <a:spcPct val="25000"/>
              </a:spcBef>
              <a:defRPr/>
            </a:pPr>
            <a:r>
              <a:rPr lang="en-US" altLang="en-US" sz="7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first section of the poster should define the topic and show its importance. A good test is whether the poster can orient the audience to these two aspects in 20 seconds. Shown in Figure 1 is a possible layout for a poster. Note that this poster uses sentences for the headings. These sentences tell the story of the poster. If using sentences for the headings, you will want to reduce the type size of the heading. This section was set in Open Sans, 7 points.</a:t>
            </a:r>
            <a:endParaRPr lang="en-US" altLang="en-US" sz="700" b="0" dirty="0">
              <a:latin typeface="Open Sans" panose="020B0606030504020204" pitchFamily="34" charset="0"/>
              <a:ea typeface="Open Sans" panose="020B0606030504020204" pitchFamily="34" charset="0"/>
              <a:cs typeface="Open Sans" panose="020B0606030504020204" pitchFamily="34" charset="0"/>
            </a:endParaRPr>
          </a:p>
        </p:txBody>
      </p:sp>
      <p:sp>
        <p:nvSpPr>
          <p:cNvPr id="4109" name="Text Box 126">
            <a:extLst>
              <a:ext uri="{FF2B5EF4-FFF2-40B4-BE49-F238E27FC236}">
                <a16:creationId xmlns:a16="http://schemas.microsoft.com/office/drawing/2014/main" id="{CF17F3A4-EB1E-48CA-B086-B182E0313F89}"/>
              </a:ext>
            </a:extLst>
          </p:cNvPr>
          <p:cNvSpPr txBox="1">
            <a:spLocks noChangeArrowheads="1"/>
          </p:cNvSpPr>
          <p:nvPr/>
        </p:nvSpPr>
        <p:spPr bwMode="auto">
          <a:xfrm>
            <a:off x="404151" y="3825875"/>
            <a:ext cx="2491383" cy="100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665" tIns="7957" rIns="73665" bIns="7957" anchor="t">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550" dirty="0">
                <a:solidFill>
                  <a:schemeClr val="tx1"/>
                </a:solidFill>
                <a:latin typeface="Open Sans"/>
                <a:ea typeface="Open Sans"/>
                <a:cs typeface="Open Sans"/>
              </a:rPr>
              <a:t>Figure 1. Example figure with caption at 28 points [1]. </a:t>
            </a:r>
            <a:endParaRPr lang="en-US" altLang="en-US" sz="583"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110" name="Text Box 304">
            <a:extLst>
              <a:ext uri="{FF2B5EF4-FFF2-40B4-BE49-F238E27FC236}">
                <a16:creationId xmlns:a16="http://schemas.microsoft.com/office/drawing/2014/main" id="{ECE3E322-6866-4956-91E6-C291B10B335B}"/>
              </a:ext>
            </a:extLst>
          </p:cNvPr>
          <p:cNvSpPr txBox="1">
            <a:spLocks noChangeArrowheads="1"/>
          </p:cNvSpPr>
          <p:nvPr/>
        </p:nvSpPr>
        <p:spPr bwMode="auto">
          <a:xfrm>
            <a:off x="334368" y="4016375"/>
            <a:ext cx="2630950" cy="1043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367" tIns="7957" rIns="40184" bIns="7957">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pPr>
              <a:defRPr/>
            </a:pPr>
            <a:r>
              <a:rPr lang="en-US" altLang="en-US" sz="900" dirty="0">
                <a:solidFill>
                  <a:srgbClr val="2E5E29"/>
                </a:solidFill>
                <a:latin typeface="DIN Pro Cond Medium" panose="02000506030000020004" pitchFamily="50" charset="0"/>
                <a:ea typeface="Open Sans" panose="020B0606030504020204" pitchFamily="34" charset="0"/>
                <a:cs typeface="Open Sans" panose="020B0606030504020204" pitchFamily="34" charset="0"/>
              </a:rPr>
              <a:t>Heading (DIN Pro Cond Medium: 10 Points, Bold)</a:t>
            </a:r>
          </a:p>
          <a:p>
            <a:pPr algn="just">
              <a:spcBef>
                <a:spcPct val="25000"/>
              </a:spcBef>
              <a:defRPr/>
            </a:pPr>
            <a:r>
              <a:rPr lang="en-US" altLang="en-US" sz="7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second section of the poster might serve a number of purposes: background, methods, or system design. An important point with posters is to rely on visuals rather than longs blocks of text to communicate. Figure 2 shows another possible layout for a poster. Notice how the middle column is used for illustrations. Also, note how the top illustrations serve to orient the reader to the title. This section was set in Open Sans, 7 points.</a:t>
            </a:r>
            <a:endParaRPr lang="en-US" altLang="en-US" sz="700" b="0" dirty="0">
              <a:latin typeface="Open Sans" panose="020B0606030504020204" pitchFamily="34" charset="0"/>
              <a:ea typeface="Open Sans" panose="020B0606030504020204" pitchFamily="34" charset="0"/>
              <a:cs typeface="Open Sans" panose="020B0606030504020204" pitchFamily="34" charset="0"/>
            </a:endParaRPr>
          </a:p>
        </p:txBody>
      </p:sp>
      <p:sp>
        <p:nvSpPr>
          <p:cNvPr id="4111" name="Text Box 95">
            <a:extLst>
              <a:ext uri="{FF2B5EF4-FFF2-40B4-BE49-F238E27FC236}">
                <a16:creationId xmlns:a16="http://schemas.microsoft.com/office/drawing/2014/main" id="{6E79164E-BB9C-4DED-A7C5-C2C98F67BF3D}"/>
              </a:ext>
            </a:extLst>
          </p:cNvPr>
          <p:cNvSpPr txBox="1">
            <a:spLocks noChangeArrowheads="1"/>
          </p:cNvSpPr>
          <p:nvPr/>
        </p:nvSpPr>
        <p:spPr bwMode="auto">
          <a:xfrm>
            <a:off x="6402545" y="3766340"/>
            <a:ext cx="2491383" cy="349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0184" tIns="7957" rIns="80367" bIns="7957">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defRPr/>
            </a:pPr>
            <a:r>
              <a:rPr lang="en-US" altLang="en-US" sz="800" dirty="0">
                <a:solidFill>
                  <a:srgbClr val="2E5E29"/>
                </a:solidFill>
                <a:latin typeface="DIN Pro Cond Medium" panose="02000506030000020004" pitchFamily="50" charset="0"/>
                <a:ea typeface="Open Sans" panose="020B0606030504020204" pitchFamily="34" charset="0"/>
                <a:cs typeface="Open Sans" panose="020B0606030504020204" pitchFamily="34" charset="0"/>
              </a:rPr>
              <a:t>Acknowledgments (DIN Pro Cond Medium: 8 Points, Bold)</a:t>
            </a:r>
          </a:p>
          <a:p>
            <a:pPr algn="just">
              <a:spcBef>
                <a:spcPts val="211"/>
              </a:spcBef>
            </a:pPr>
            <a:r>
              <a:rPr lang="en-US" altLang="en-US" sz="600" b="0" dirty="0">
                <a:solidFill>
                  <a:schemeClr val="tx1"/>
                </a:solidFill>
                <a:latin typeface="Open Sans" panose="020B0606030504020204" pitchFamily="34" charset="0"/>
                <a:ea typeface="Open Sans" panose="020B0606030504020204" pitchFamily="34" charset="0"/>
                <a:cs typeface="Open Sans" panose="020B0606030504020204" pitchFamily="34" charset="0"/>
              </a:rPr>
              <a:t>In this template, acknowledgments are set in Open Sans, 6 points. Try to keep the acknowledgments to one or two lines.</a:t>
            </a:r>
          </a:p>
        </p:txBody>
      </p:sp>
      <p:sp>
        <p:nvSpPr>
          <p:cNvPr id="1041" name="Text Box 238">
            <a:extLst>
              <a:ext uri="{FF2B5EF4-FFF2-40B4-BE49-F238E27FC236}">
                <a16:creationId xmlns:a16="http://schemas.microsoft.com/office/drawing/2014/main" id="{3EE840A0-BD8C-478E-89D7-69EFCBB930B7}"/>
              </a:ext>
            </a:extLst>
          </p:cNvPr>
          <p:cNvSpPr txBox="1">
            <a:spLocks noChangeArrowheads="1"/>
          </p:cNvSpPr>
          <p:nvPr/>
        </p:nvSpPr>
        <p:spPr bwMode="auto">
          <a:xfrm>
            <a:off x="6439958" y="4313039"/>
            <a:ext cx="2491383" cy="750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0184" tIns="7957" rIns="80367" bIns="80367">
            <a:spAutoFit/>
          </a:bodyPr>
          <a:lstStyle>
            <a:lvl1pPr marL="877888" indent="-877888"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pPr>
              <a:defRPr/>
            </a:pPr>
            <a:r>
              <a:rPr lang="en-US" altLang="en-US" sz="800" dirty="0">
                <a:solidFill>
                  <a:srgbClr val="2E5E29"/>
                </a:solidFill>
                <a:latin typeface="DIN Pro Cond Medium" panose="02000506030000020004" pitchFamily="50" charset="0"/>
                <a:ea typeface="Open Sans" panose="020B0606030504020204" pitchFamily="34" charset="0"/>
                <a:cs typeface="Open Sans" panose="020B0606030504020204" pitchFamily="34" charset="0"/>
              </a:rPr>
              <a:t>References (DIN Pro Cond Medium: 32 Points, Bold)</a:t>
            </a:r>
          </a:p>
          <a:p>
            <a:pPr marL="90404" indent="-90404" algn="just">
              <a:spcBef>
                <a:spcPts val="211"/>
              </a:spcBef>
              <a:buFontTx/>
              <a:buAutoNum type="arabicPeriod"/>
              <a:defRPr/>
            </a:pPr>
            <a:r>
              <a:rPr lang="en-GB" sz="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Lorem ipsum </a:t>
            </a:r>
            <a:r>
              <a:rPr lang="en-GB" sz="5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dolor</a:t>
            </a:r>
            <a:r>
              <a:rPr lang="en-GB" sz="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sit </a:t>
            </a:r>
            <a:r>
              <a:rPr lang="en-GB" sz="5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amet</a:t>
            </a:r>
            <a:r>
              <a:rPr lang="en-GB" sz="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GB" sz="5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consectetur</a:t>
            </a:r>
            <a:r>
              <a:rPr lang="en-GB" sz="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GB" sz="5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adipiscing</a:t>
            </a:r>
            <a:r>
              <a:rPr lang="en-GB" sz="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GB" sz="5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elit</a:t>
            </a:r>
            <a:r>
              <a:rPr lang="en-GB" sz="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GB" sz="5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sed</a:t>
            </a:r>
            <a:r>
              <a:rPr lang="en-GB" sz="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do </a:t>
            </a:r>
            <a:r>
              <a:rPr lang="en-GB" sz="5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eiusmod</a:t>
            </a:r>
            <a:r>
              <a:rPr lang="en-GB" sz="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GB" sz="5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tempor</a:t>
            </a:r>
            <a:r>
              <a:rPr lang="en-GB" sz="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GB" sz="5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incididunt</a:t>
            </a:r>
            <a:r>
              <a:rPr lang="en-GB" sz="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GB" sz="5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ut</a:t>
            </a:r>
            <a:r>
              <a:rPr lang="en-GB" sz="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labore</a:t>
            </a:r>
          </a:p>
          <a:p>
            <a:pPr marL="90404" indent="-90404" algn="just">
              <a:spcBef>
                <a:spcPts val="211"/>
              </a:spcBef>
              <a:buFontTx/>
              <a:buAutoNum type="arabicPeriod"/>
              <a:defRPr/>
            </a:pPr>
            <a:r>
              <a:rPr lang="en-GB" sz="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Lorem ipsum </a:t>
            </a:r>
            <a:r>
              <a:rPr lang="en-GB" sz="5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dolor</a:t>
            </a:r>
            <a:r>
              <a:rPr lang="en-GB" sz="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sit </a:t>
            </a:r>
            <a:r>
              <a:rPr lang="en-GB" sz="5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amet</a:t>
            </a:r>
            <a:r>
              <a:rPr lang="en-GB" sz="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GB" sz="5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consectetur</a:t>
            </a:r>
            <a:r>
              <a:rPr lang="en-GB" sz="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GB" sz="5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adipiscing</a:t>
            </a:r>
            <a:r>
              <a:rPr lang="en-GB" sz="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GB" sz="5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elit</a:t>
            </a:r>
            <a:r>
              <a:rPr lang="en-GB" sz="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GB" sz="5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sed</a:t>
            </a:r>
            <a:r>
              <a:rPr lang="en-GB" sz="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do </a:t>
            </a:r>
            <a:r>
              <a:rPr lang="en-GB" sz="5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eiusmod</a:t>
            </a:r>
            <a:r>
              <a:rPr lang="en-GB" sz="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GB" sz="5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tempor</a:t>
            </a:r>
            <a:r>
              <a:rPr lang="en-GB" sz="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GB" sz="5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incididunt</a:t>
            </a:r>
            <a:r>
              <a:rPr lang="en-GB" sz="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GB" sz="5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ut</a:t>
            </a:r>
            <a:r>
              <a:rPr lang="en-GB" sz="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labore</a:t>
            </a:r>
          </a:p>
          <a:p>
            <a:pPr marL="82870" indent="-82870" algn="just">
              <a:spcBef>
                <a:spcPts val="211"/>
              </a:spcBef>
              <a:defRPr/>
            </a:pPr>
            <a:r>
              <a:rPr lang="en-US" sz="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3.	</a:t>
            </a:r>
            <a:r>
              <a:rPr lang="en-GB" sz="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Lorem ipsum </a:t>
            </a:r>
            <a:r>
              <a:rPr lang="en-GB" sz="5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dolor</a:t>
            </a:r>
            <a:r>
              <a:rPr lang="en-GB" sz="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sit </a:t>
            </a:r>
            <a:r>
              <a:rPr lang="en-GB" sz="5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amet</a:t>
            </a:r>
            <a:r>
              <a:rPr lang="en-GB" sz="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GB" sz="5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consectetur</a:t>
            </a:r>
            <a:r>
              <a:rPr lang="en-GB" sz="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GB" sz="5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adipiscing</a:t>
            </a:r>
            <a:r>
              <a:rPr lang="en-GB" sz="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GB" sz="5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elit</a:t>
            </a:r>
            <a:r>
              <a:rPr lang="en-GB" sz="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GB" sz="5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sed</a:t>
            </a:r>
            <a:r>
              <a:rPr lang="en-GB" sz="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do </a:t>
            </a:r>
            <a:r>
              <a:rPr lang="en-GB" sz="5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eiusmod</a:t>
            </a:r>
            <a:r>
              <a:rPr lang="en-GB" sz="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GB" sz="5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tempor</a:t>
            </a:r>
            <a:r>
              <a:rPr lang="en-GB" sz="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GB" sz="5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incididunt</a:t>
            </a:r>
            <a:r>
              <a:rPr lang="en-GB" sz="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GB" sz="500" b="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ut</a:t>
            </a:r>
            <a:r>
              <a:rPr lang="en-GB" sz="500" b="0" dirty="0">
                <a:solidFill>
                  <a:schemeClr val="tx1"/>
                </a:solidFill>
                <a:latin typeface="Open Sans" panose="020B0606030504020204" pitchFamily="34" charset="0"/>
                <a:ea typeface="Open Sans" panose="020B0606030504020204" pitchFamily="34" charset="0"/>
                <a:cs typeface="Open Sans" panose="020B0606030504020204" pitchFamily="34" charset="0"/>
              </a:rPr>
              <a:t> labore</a:t>
            </a:r>
          </a:p>
        </p:txBody>
      </p:sp>
      <p:sp>
        <p:nvSpPr>
          <p:cNvPr id="4113" name="Text Box 401">
            <a:extLst>
              <a:ext uri="{FF2B5EF4-FFF2-40B4-BE49-F238E27FC236}">
                <a16:creationId xmlns:a16="http://schemas.microsoft.com/office/drawing/2014/main" id="{3FA93109-21F4-4333-8298-E5127B0CCFC5}"/>
              </a:ext>
            </a:extLst>
          </p:cNvPr>
          <p:cNvSpPr txBox="1">
            <a:spLocks noChangeArrowheads="1"/>
          </p:cNvSpPr>
          <p:nvPr/>
        </p:nvSpPr>
        <p:spPr bwMode="auto">
          <a:xfrm>
            <a:off x="6435788" y="3079859"/>
            <a:ext cx="2521479" cy="612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0184" tIns="7957" rIns="80367" bIns="7957">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pPr>
              <a:defRPr/>
            </a:pPr>
            <a:r>
              <a:rPr lang="en-US" altLang="en-US" sz="900" dirty="0">
                <a:solidFill>
                  <a:srgbClr val="2E5E29"/>
                </a:solidFill>
                <a:latin typeface="DIN Pro Cond Medium" panose="02000506030000020004" pitchFamily="50" charset="0"/>
                <a:ea typeface="Open Sans" panose="020B0606030504020204" pitchFamily="34" charset="0"/>
                <a:cs typeface="Open Sans" panose="020B0606030504020204" pitchFamily="34" charset="0"/>
              </a:rPr>
              <a:t>Heading (DIN Pro Cond Medium: 10 Points, Bold)</a:t>
            </a:r>
          </a:p>
          <a:p>
            <a:pPr algn="just">
              <a:spcBef>
                <a:spcPct val="25000"/>
              </a:spcBef>
              <a:defRPr/>
            </a:pPr>
            <a:r>
              <a:rPr lang="en-US" altLang="en-US" sz="7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final section of the poster generally provides conclusions and recommendations. This section was set in Open Sans, 7 points. As with the first section, this section is read by most passers-by. </a:t>
            </a:r>
            <a:endParaRPr lang="en-US" altLang="en-US" sz="800" b="0" dirty="0">
              <a:latin typeface="Open Sans" panose="020B0606030504020204" pitchFamily="34" charset="0"/>
              <a:ea typeface="Open Sans" panose="020B0606030504020204" pitchFamily="34" charset="0"/>
              <a:cs typeface="Open Sans" panose="020B0606030504020204" pitchFamily="34" charset="0"/>
            </a:endParaRPr>
          </a:p>
        </p:txBody>
      </p:sp>
      <p:sp>
        <p:nvSpPr>
          <p:cNvPr id="4115" name="Text Box 126">
            <a:extLst>
              <a:ext uri="{FF2B5EF4-FFF2-40B4-BE49-F238E27FC236}">
                <a16:creationId xmlns:a16="http://schemas.microsoft.com/office/drawing/2014/main" id="{A2F0B724-8B8D-4D81-BA5C-CE259340F3C4}"/>
              </a:ext>
            </a:extLst>
          </p:cNvPr>
          <p:cNvSpPr txBox="1">
            <a:spLocks noChangeArrowheads="1"/>
          </p:cNvSpPr>
          <p:nvPr/>
        </p:nvSpPr>
        <p:spPr bwMode="auto">
          <a:xfrm>
            <a:off x="6439958" y="2900164"/>
            <a:ext cx="2491383" cy="100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3665" tIns="7957" rIns="73665" bIns="7957" anchor="t">
            <a:spAutoFit/>
          </a:bodyPr>
          <a:lstStyle>
            <a:lvl1pPr defTabSz="908050">
              <a:defRPr sz="3400" b="1">
                <a:solidFill>
                  <a:srgbClr val="003399"/>
                </a:solidFill>
                <a:latin typeface="Arial" panose="020B0604020202020204" pitchFamily="34" charset="0"/>
              </a:defRPr>
            </a:lvl1pPr>
            <a:lvl2pPr marL="742950" indent="-285750" defTabSz="908050">
              <a:defRPr sz="3400" b="1">
                <a:solidFill>
                  <a:srgbClr val="003399"/>
                </a:solidFill>
                <a:latin typeface="Arial" panose="020B0604020202020204" pitchFamily="34" charset="0"/>
              </a:defRPr>
            </a:lvl2pPr>
            <a:lvl3pPr marL="1143000" indent="-228600" defTabSz="908050">
              <a:defRPr sz="3400" b="1">
                <a:solidFill>
                  <a:srgbClr val="003399"/>
                </a:solidFill>
                <a:latin typeface="Arial" panose="020B0604020202020204" pitchFamily="34" charset="0"/>
              </a:defRPr>
            </a:lvl3pPr>
            <a:lvl4pPr marL="1600200" indent="-228600" defTabSz="908050">
              <a:defRPr sz="3400" b="1">
                <a:solidFill>
                  <a:srgbClr val="003399"/>
                </a:solidFill>
                <a:latin typeface="Arial" panose="020B0604020202020204" pitchFamily="34" charset="0"/>
              </a:defRPr>
            </a:lvl4pPr>
            <a:lvl5pPr marL="2057400" indent="-228600" defTabSz="908050">
              <a:defRPr sz="34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34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34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34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3400" b="1">
                <a:solidFill>
                  <a:srgbClr val="003399"/>
                </a:solidFill>
                <a:latin typeface="Arial" panose="020B0604020202020204" pitchFamily="34" charset="0"/>
              </a:defRPr>
            </a:lvl9pPr>
          </a:lstStyle>
          <a:p>
            <a:pPr algn="ctr"/>
            <a:r>
              <a:rPr lang="en-US" altLang="en-US" sz="550" dirty="0">
                <a:solidFill>
                  <a:schemeClr val="tx1"/>
                </a:solidFill>
                <a:latin typeface="Open Sans"/>
                <a:ea typeface="Open Sans"/>
                <a:cs typeface="Open Sans"/>
              </a:rPr>
              <a:t>Figure 3. Another example figure with caption at 28 points [3]. </a:t>
            </a:r>
            <a:endParaRPr lang="en-US" altLang="en-US" sz="583"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564627BA-2713-4176-9FF0-568F4A5BE5FA}"/>
              </a:ext>
            </a:extLst>
          </p:cNvPr>
          <p:cNvSpPr/>
          <p:nvPr/>
        </p:nvSpPr>
        <p:spPr bwMode="auto">
          <a:xfrm>
            <a:off x="356044" y="2190750"/>
            <a:ext cx="2587596" cy="1550399"/>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7" defTabSz="908050"/>
            <a:r>
              <a:rPr kumimoji="0" lang="fr-BE" sz="2800" b="1" i="0" u="none" strike="noStrike" cap="none" normalizeH="0" baseline="0" dirty="0">
                <a:ln>
                  <a:noFill/>
                </a:ln>
                <a:solidFill>
                  <a:schemeClr val="tx1"/>
                </a:solidFill>
                <a:effectLst/>
                <a:latin typeface="Arial" pitchFamily="34" charset="0"/>
              </a:rPr>
              <a:t>Fig</a:t>
            </a:r>
            <a:r>
              <a:rPr lang="fr-BE" sz="2800" dirty="0">
                <a:solidFill>
                  <a:schemeClr val="tx1"/>
                </a:solidFill>
              </a:rPr>
              <a:t>. 1</a:t>
            </a:r>
            <a:endParaRPr kumimoji="0" lang="en-GB" sz="2800" b="1" i="0" u="none" strike="noStrike" cap="none" normalizeH="0" baseline="0" dirty="0">
              <a:ln>
                <a:noFill/>
              </a:ln>
              <a:solidFill>
                <a:schemeClr val="tx1"/>
              </a:solidFill>
              <a:effectLst/>
              <a:latin typeface="Arial" pitchFamily="34" charset="0"/>
            </a:endParaRPr>
          </a:p>
        </p:txBody>
      </p:sp>
      <p:sp>
        <p:nvSpPr>
          <p:cNvPr id="25" name="Rectangle 24">
            <a:extLst>
              <a:ext uri="{FF2B5EF4-FFF2-40B4-BE49-F238E27FC236}">
                <a16:creationId xmlns:a16="http://schemas.microsoft.com/office/drawing/2014/main" id="{AA587318-F4BD-4ADF-9539-CAEE576CCCD3}"/>
              </a:ext>
            </a:extLst>
          </p:cNvPr>
          <p:cNvSpPr/>
          <p:nvPr/>
        </p:nvSpPr>
        <p:spPr bwMode="auto">
          <a:xfrm>
            <a:off x="3422134" y="1796550"/>
            <a:ext cx="2587596" cy="2070600"/>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7" defTabSz="908050"/>
            <a:r>
              <a:rPr kumimoji="0" lang="fr-BE" sz="2800" b="1" i="0" u="none" strike="noStrike" cap="none" normalizeH="0" baseline="0" dirty="0">
                <a:ln>
                  <a:noFill/>
                </a:ln>
                <a:solidFill>
                  <a:schemeClr val="tx1"/>
                </a:solidFill>
                <a:effectLst/>
                <a:latin typeface="Arial" pitchFamily="34" charset="0"/>
              </a:rPr>
              <a:t>Fig</a:t>
            </a:r>
            <a:r>
              <a:rPr lang="fr-BE" sz="2800" dirty="0">
                <a:solidFill>
                  <a:schemeClr val="tx1"/>
                </a:solidFill>
              </a:rPr>
              <a:t>. 2</a:t>
            </a:r>
            <a:endParaRPr kumimoji="0" lang="en-GB" sz="2800" b="1" i="0" u="none" strike="noStrike" cap="none" normalizeH="0" baseline="0" dirty="0">
              <a:ln>
                <a:noFill/>
              </a:ln>
              <a:solidFill>
                <a:schemeClr val="tx1"/>
              </a:solidFill>
              <a:effectLst/>
              <a:latin typeface="Arial" pitchFamily="34" charset="0"/>
            </a:endParaRPr>
          </a:p>
        </p:txBody>
      </p:sp>
      <p:sp>
        <p:nvSpPr>
          <p:cNvPr id="26" name="Rectangle 25">
            <a:extLst>
              <a:ext uri="{FF2B5EF4-FFF2-40B4-BE49-F238E27FC236}">
                <a16:creationId xmlns:a16="http://schemas.microsoft.com/office/drawing/2014/main" id="{5885D131-AD8A-49CE-921E-84221811A3B2}"/>
              </a:ext>
            </a:extLst>
          </p:cNvPr>
          <p:cNvSpPr/>
          <p:nvPr/>
        </p:nvSpPr>
        <p:spPr bwMode="auto">
          <a:xfrm>
            <a:off x="6402545" y="903322"/>
            <a:ext cx="2587596" cy="1935949"/>
          </a:xfrm>
          <a:prstGeom prst="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lvl="7" defTabSz="908050"/>
            <a:r>
              <a:rPr kumimoji="0" lang="fr-BE" sz="2800" b="1" i="0" u="none" strike="noStrike" cap="none" normalizeH="0" baseline="0" dirty="0">
                <a:ln>
                  <a:noFill/>
                </a:ln>
                <a:solidFill>
                  <a:schemeClr val="tx1"/>
                </a:solidFill>
                <a:effectLst/>
                <a:latin typeface="Arial" pitchFamily="34" charset="0"/>
              </a:rPr>
              <a:t>Fig</a:t>
            </a:r>
            <a:r>
              <a:rPr lang="fr-BE" sz="2800" dirty="0">
                <a:solidFill>
                  <a:schemeClr val="tx1"/>
                </a:solidFill>
              </a:rPr>
              <a:t>. 3</a:t>
            </a:r>
            <a:endParaRPr kumimoji="0" lang="en-GB" sz="2800" b="1" i="0" u="none" strike="noStrike" cap="none" normalizeH="0" baseline="0" dirty="0">
              <a:ln>
                <a:noFill/>
              </a:ln>
              <a:solidFill>
                <a:schemeClr val="tx1"/>
              </a:solidFill>
              <a:effectLst/>
              <a:latin typeface="Arial" pitchFamily="34" charset="0"/>
            </a:endParaRPr>
          </a:p>
        </p:txBody>
      </p:sp>
      <p:pic>
        <p:nvPicPr>
          <p:cNvPr id="9" name="Picture 8" descr="A logo with text on it&#10;&#10;Description automatically generated with medium confidence">
            <a:extLst>
              <a:ext uri="{FF2B5EF4-FFF2-40B4-BE49-F238E27FC236}">
                <a16:creationId xmlns:a16="http://schemas.microsoft.com/office/drawing/2014/main" id="{10742B40-F716-E6B5-B795-D61FB7207D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4700" y="68836"/>
            <a:ext cx="1000125" cy="666750"/>
          </a:xfrm>
          <a:prstGeom prst="rect">
            <a:avLst/>
          </a:prstGeom>
        </p:spPr>
      </p:pic>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00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08050" rtl="0" eaLnBrk="0" fontAlgn="base" latinLnBrk="0" hangingPunct="0">
          <a:lnSpc>
            <a:spcPct val="100000"/>
          </a:lnSpc>
          <a:spcBef>
            <a:spcPct val="0"/>
          </a:spcBef>
          <a:spcAft>
            <a:spcPct val="0"/>
          </a:spcAft>
          <a:buClrTx/>
          <a:buSzTx/>
          <a:buFontTx/>
          <a:buNone/>
          <a:tabLst/>
          <a:defRPr kumimoji="0" lang="en-US" sz="4000" b="1" i="0" u="none" strike="noStrike" cap="none" normalizeH="0" baseline="0" smtClean="0">
            <a:ln>
              <a:noFill/>
            </a:ln>
            <a:solidFill>
              <a:srgbClr val="003399"/>
            </a:solidFill>
            <a:effectLst/>
            <a:latin typeface="Arial" pitchFamily="34" charset="0"/>
          </a:defRPr>
        </a:defPPr>
      </a:lstStyle>
    </a:spDef>
    <a:lnDef>
      <a:spPr bwMode="auto">
        <a:xfrm>
          <a:off x="0" y="0"/>
          <a:ext cx="1" cy="1"/>
        </a:xfrm>
        <a:custGeom>
          <a:avLst/>
          <a:gdLst/>
          <a:ahLst/>
          <a:cxnLst/>
          <a:rect l="0" t="0" r="0" b="0"/>
          <a:pathLst/>
        </a:custGeom>
        <a:solidFill>
          <a:srgbClr val="000066"/>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08050" rtl="0" eaLnBrk="0" fontAlgn="base" latinLnBrk="0" hangingPunct="0">
          <a:lnSpc>
            <a:spcPct val="100000"/>
          </a:lnSpc>
          <a:spcBef>
            <a:spcPct val="0"/>
          </a:spcBef>
          <a:spcAft>
            <a:spcPct val="0"/>
          </a:spcAft>
          <a:buClrTx/>
          <a:buSzTx/>
          <a:buFontTx/>
          <a:buNone/>
          <a:tabLst/>
          <a:defRPr kumimoji="0" lang="en-US" sz="4000" b="1" i="0" u="none" strike="noStrike" cap="none" normalizeH="0" baseline="0" smtClean="0">
            <a:ln>
              <a:noFill/>
            </a:ln>
            <a:solidFill>
              <a:srgbClr val="003399"/>
            </a:solidFill>
            <a:effectLst/>
            <a:latin typeface="Arial"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e0ec8966-f0c2-424c-bc7e-3f98a46daf0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DD4986CB8155241800E16A137BBEA06" ma:contentTypeVersion="14" ma:contentTypeDescription="Crée un document." ma:contentTypeScope="" ma:versionID="382144ac53dad1e46adc980c0f9391f7">
  <xsd:schema xmlns:xsd="http://www.w3.org/2001/XMLSchema" xmlns:xs="http://www.w3.org/2001/XMLSchema" xmlns:p="http://schemas.microsoft.com/office/2006/metadata/properties" xmlns:ns3="a3431bd0-394d-4f27-b980-687e3e1f80df" xmlns:ns4="e0ec8966-f0c2-424c-bc7e-3f98a46daf02" targetNamespace="http://schemas.microsoft.com/office/2006/metadata/properties" ma:root="true" ma:fieldsID="138391eea45836f0c1722e9329fe3e20" ns3:_="" ns4:_="">
    <xsd:import namespace="a3431bd0-394d-4f27-b980-687e3e1f80df"/>
    <xsd:import namespace="e0ec8966-f0c2-424c-bc7e-3f98a46daf02"/>
    <xsd:element name="properties">
      <xsd:complexType>
        <xsd:sequence>
          <xsd:element name="documentManagement">
            <xsd:complexType>
              <xsd:all>
                <xsd:element ref="ns3:SharedWithUsers" minOccurs="0"/>
                <xsd:element ref="ns4:MediaServiceMetadata" minOccurs="0"/>
                <xsd:element ref="ns4:MediaServiceFastMetadata" minOccurs="0"/>
                <xsd:element ref="ns3:SharedWithDetails" minOccurs="0"/>
                <xsd:element ref="ns3:SharingHintHash" minOccurs="0"/>
                <xsd:element ref="ns4:MediaServiceAutoKeyPoints" minOccurs="0"/>
                <xsd:element ref="ns4:MediaServiceKeyPoints" minOccurs="0"/>
                <xsd:element ref="ns4:MediaServiceDateTaken" minOccurs="0"/>
                <xsd:element ref="ns4:MediaLengthInSeconds" minOccurs="0"/>
                <xsd:element ref="ns4:MediaServiceAutoTags" minOccurs="0"/>
                <xsd:element ref="ns4:MediaServiceGenerationTime" minOccurs="0"/>
                <xsd:element ref="ns4:MediaServiceEventHashCode" minOccurs="0"/>
                <xsd:element ref="ns4:MediaServiceOCR"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431bd0-394d-4f27-b980-687e3e1f80df" elementFormDefault="qualified">
    <xsd:import namespace="http://schemas.microsoft.com/office/2006/documentManagement/types"/>
    <xsd:import namespace="http://schemas.microsoft.com/office/infopath/2007/PartnerControls"/>
    <xsd:element name="SharedWithUsers" ma:index="8" nillable="true" ma:displayName="Partagé avec"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element name="SharingHintHash" ma:index="12" nillable="true" ma:displayName="Partage du hachage d’indicateu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0ec8966-f0c2-424c-bc7e-3f98a46daf02" elementFormDefault="qualified">
    <xsd:import namespace="http://schemas.microsoft.com/office/2006/documentManagement/types"/>
    <xsd:import namespace="http://schemas.microsoft.com/office/infopath/2007/PartnerControls"/>
    <xsd:element name="MediaServiceMetadata" ma:index="9" nillable="true" ma:displayName="MediaServiceMetadata" ma:description="" ma:hidden="true" ma:internalName="MediaServiceMetadata" ma:readOnly="true">
      <xsd:simpleType>
        <xsd:restriction base="dms:Note"/>
      </xsd:simpleType>
    </xsd:element>
    <xsd:element name="MediaServiceFastMetadata" ma:index="10" nillable="true" ma:displayName="MediaServiceFastMetadata" ma:description=""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element name="MediaServiceAutoTags" ma:index="17" nillable="true" ma:displayName="Tags" ma:internalName="MediaServiceAutoTag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A188E13-2319-43AB-BEDF-A2184F50D039}">
  <ds:schemaRefs>
    <ds:schemaRef ds:uri="http://schemas.microsoft.com/sharepoint/v3/contenttype/forms"/>
  </ds:schemaRefs>
</ds:datastoreItem>
</file>

<file path=customXml/itemProps2.xml><?xml version="1.0" encoding="utf-8"?>
<ds:datastoreItem xmlns:ds="http://schemas.openxmlformats.org/officeDocument/2006/customXml" ds:itemID="{E7213F81-0570-433B-BD36-81C4CB439D6F}">
  <ds:schemaRefs>
    <ds:schemaRef ds:uri="http://schemas.openxmlformats.org/package/2006/metadata/core-properties"/>
    <ds:schemaRef ds:uri="http://schemas.microsoft.com/office/2006/metadata/properties"/>
    <ds:schemaRef ds:uri="http://purl.org/dc/elements/1.1/"/>
    <ds:schemaRef ds:uri="http://purl.org/dc/dcmitype/"/>
    <ds:schemaRef ds:uri="http://schemas.microsoft.com/office/2006/documentManagement/types"/>
    <ds:schemaRef ds:uri="http://schemas.microsoft.com/office/infopath/2007/PartnerControls"/>
    <ds:schemaRef ds:uri="e0ec8966-f0c2-424c-bc7e-3f98a46daf02"/>
    <ds:schemaRef ds:uri="a3431bd0-394d-4f27-b980-687e3e1f80df"/>
    <ds:schemaRef ds:uri="http://www.w3.org/XML/1998/namespace"/>
    <ds:schemaRef ds:uri="http://purl.org/dc/terms/"/>
  </ds:schemaRefs>
</ds:datastoreItem>
</file>

<file path=customXml/itemProps3.xml><?xml version="1.0" encoding="utf-8"?>
<ds:datastoreItem xmlns:ds="http://schemas.openxmlformats.org/officeDocument/2006/customXml" ds:itemID="{9FBE77D9-7705-4CDE-8DE8-350C483E68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431bd0-394d-4f27-b980-687e3e1f80df"/>
    <ds:schemaRef ds:uri="e0ec8966-f0c2-424c-bc7e-3f98a46daf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6052</TotalTime>
  <Words>574</Words>
  <Application>Microsoft Office PowerPoint</Application>
  <PresentationFormat>On-screen Show (16:9)</PresentationFormat>
  <Paragraphs>27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DIN Pro Cond Medium</vt:lpstr>
      <vt:lpstr>Open Sans</vt:lpstr>
      <vt:lpstr>Times New Roman</vt:lpstr>
      <vt:lpstr>Blank Presentation</vt:lpstr>
      <vt:lpstr>PowerPoint Presentation</vt:lpstr>
    </vt:vector>
  </TitlesOfParts>
  <Company>Mechanical Engineering VT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Michael Alley</dc:creator>
  <cp:lastModifiedBy>Marina Voronenko</cp:lastModifiedBy>
  <cp:revision>139</cp:revision>
  <cp:lastPrinted>2003-04-18T14:25:05Z</cp:lastPrinted>
  <dcterms:created xsi:type="dcterms:W3CDTF">2003-04-11T15:30:44Z</dcterms:created>
  <dcterms:modified xsi:type="dcterms:W3CDTF">2023-12-07T15:22:01Z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0x0101003DD4986CB8155241800E16A137BBEA06</vt:lpwstr>
  </property>
</Properties>
</file>