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5143500" type="screen16x9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1pPr>
    <a:lvl2pPr marL="81016" indent="14219" algn="l" rtl="0" eaLnBrk="0" fontAlgn="base" hangingPunct="0">
      <a:spcBef>
        <a:spcPct val="0"/>
      </a:spcBef>
      <a:spcAft>
        <a:spcPct val="0"/>
      </a:spcAft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2pPr>
    <a:lvl3pPr marL="162031" indent="28438" algn="l" rtl="0" eaLnBrk="0" fontAlgn="base" hangingPunct="0">
      <a:spcBef>
        <a:spcPct val="0"/>
      </a:spcBef>
      <a:spcAft>
        <a:spcPct val="0"/>
      </a:spcAft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3pPr>
    <a:lvl4pPr marL="243378" indent="42327" algn="l" rtl="0" eaLnBrk="0" fontAlgn="base" hangingPunct="0">
      <a:spcBef>
        <a:spcPct val="0"/>
      </a:spcBef>
      <a:spcAft>
        <a:spcPct val="0"/>
      </a:spcAft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4pPr>
    <a:lvl5pPr marL="324394" indent="56546" algn="l" rtl="0" eaLnBrk="0" fontAlgn="base" hangingPunct="0">
      <a:spcBef>
        <a:spcPct val="0"/>
      </a:spcBef>
      <a:spcAft>
        <a:spcPct val="0"/>
      </a:spcAft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5pPr>
    <a:lvl6pPr marL="476174" algn="l" defTabSz="190470" rtl="0" eaLnBrk="1" latinLnBrk="0" hangingPunct="1"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6pPr>
    <a:lvl7pPr marL="571409" algn="l" defTabSz="190470" rtl="0" eaLnBrk="1" latinLnBrk="0" hangingPunct="1"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7pPr>
    <a:lvl8pPr marL="666643" algn="l" defTabSz="190470" rtl="0" eaLnBrk="1" latinLnBrk="0" hangingPunct="1"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8pPr>
    <a:lvl9pPr marL="761878" algn="l" defTabSz="190470" rtl="0" eaLnBrk="1" latinLnBrk="0" hangingPunct="1">
      <a:defRPr sz="708" b="1" kern="1200">
        <a:solidFill>
          <a:srgbClr val="003399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85AA"/>
    <a:srgbClr val="006666"/>
    <a:srgbClr val="2E5E29"/>
    <a:srgbClr val="622318"/>
    <a:srgbClr val="009AD0"/>
    <a:srgbClr val="000000"/>
    <a:srgbClr val="000066"/>
    <a:srgbClr val="000099"/>
    <a:srgbClr val="A5002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0478D-EDEC-428B-A4B3-965C29498135}" v="9" dt="2025-02-24T09:47:14.111"/>
    <p1510:client id="{D6F05533-4678-4A3B-9B41-234EA3E05B6C}" v="182" dt="2025-02-25T08:49:40.191"/>
    <p1510:client id="{F26ECA39-35C7-1E61-6A4C-8245EE6D1760}" v="12" dt="2025-02-24T09:40:14.6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96247" autoAdjust="0"/>
  </p:normalViewPr>
  <p:slideViewPr>
    <p:cSldViewPr>
      <p:cViewPr varScale="1">
        <p:scale>
          <a:sx n="140" d="100"/>
          <a:sy n="140" d="100"/>
        </p:scale>
        <p:origin x="1176" y="144"/>
      </p:cViewPr>
      <p:guideLst>
        <p:guide orient="horz" pos="1620"/>
        <p:guide pos="29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1229D70-1C14-4BE9-ABA0-1A8903BF84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2EC99C-73E4-46D6-87AF-8451B6210C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6EB8C6D-6186-4F5C-B0A1-4E58CDAA73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D8B50BB-9B50-4988-913E-06951060B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874FB42-F7B2-4773-A14C-818A7E0D89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FAB369F-B92A-4881-967E-30854679AF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274669-2264-44D3-B8E6-2AB8D0C5CC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37188" y="0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E1F24E7-0C78-46FD-8816-820C6DA8AB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6E3B014-2F6A-4B16-BC09-9ED4CDCFBB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1912" cy="329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C79E95B-0765-426B-AC95-703D173219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defTabSz="963613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444328A-EDB8-4B99-8756-33E3ABD234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7188" y="6948488"/>
            <a:ext cx="41624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21" tIns="48159" rIns="96321" bIns="48159" numCol="1" anchor="b" anchorCtr="0" compatLnSpc="1">
            <a:prstTxWarp prst="textNoShape">
              <a:avLst/>
            </a:prstTxWarp>
          </a:bodyPr>
          <a:lstStyle>
            <a:lvl1pPr algn="r" defTabSz="963613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F4FCC525-2FE0-45A9-A2CE-F0D50114C67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8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81016" algn="l" rtl="0" eaLnBrk="0" fontAlgn="base" hangingPunct="0">
      <a:spcBef>
        <a:spcPct val="30000"/>
      </a:spcBef>
      <a:spcAft>
        <a:spcPct val="0"/>
      </a:spcAft>
      <a:defRPr sz="208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62031" algn="l" rtl="0" eaLnBrk="0" fontAlgn="base" hangingPunct="0">
      <a:spcBef>
        <a:spcPct val="30000"/>
      </a:spcBef>
      <a:spcAft>
        <a:spcPct val="0"/>
      </a:spcAft>
      <a:defRPr sz="208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43378" algn="l" rtl="0" eaLnBrk="0" fontAlgn="base" hangingPunct="0">
      <a:spcBef>
        <a:spcPct val="30000"/>
      </a:spcBef>
      <a:spcAft>
        <a:spcPct val="0"/>
      </a:spcAft>
      <a:defRPr sz="208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324394" algn="l" rtl="0" eaLnBrk="0" fontAlgn="base" hangingPunct="0">
      <a:spcBef>
        <a:spcPct val="30000"/>
      </a:spcBef>
      <a:spcAft>
        <a:spcPct val="0"/>
      </a:spcAft>
      <a:defRPr sz="208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405749" algn="l" defTabSz="162300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6pPr>
    <a:lvl7pPr marL="486899" algn="l" defTabSz="162300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7pPr>
    <a:lvl8pPr marL="568049" algn="l" defTabSz="162300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8pPr>
    <a:lvl9pPr marL="649199" algn="l" defTabSz="162300" rtl="0" eaLnBrk="1" latinLnBrk="0" hangingPunct="1">
      <a:defRPr sz="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1597856"/>
            <a:ext cx="7895771" cy="1102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3371" y="2914707"/>
            <a:ext cx="6502400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80359" indent="0" algn="ctr">
              <a:buNone/>
              <a:defRPr/>
            </a:lvl2pPr>
            <a:lvl3pPr marL="160718" indent="0" algn="ctr">
              <a:buNone/>
              <a:defRPr/>
            </a:lvl3pPr>
            <a:lvl4pPr marL="241077" indent="0" algn="ctr">
              <a:buNone/>
              <a:defRPr/>
            </a:lvl4pPr>
            <a:lvl5pPr marL="321436" indent="0" algn="ctr">
              <a:buNone/>
              <a:defRPr/>
            </a:lvl5pPr>
            <a:lvl6pPr marL="401795" indent="0" algn="ctr">
              <a:buNone/>
              <a:defRPr/>
            </a:lvl6pPr>
            <a:lvl7pPr marL="482155" indent="0" algn="ctr">
              <a:buNone/>
              <a:defRPr/>
            </a:lvl7pPr>
            <a:lvl8pPr marL="562514" indent="0" algn="ctr">
              <a:buNone/>
              <a:defRPr/>
            </a:lvl8pPr>
            <a:lvl9pPr marL="64287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985C2C-FA92-41D0-A285-75FE9040F5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4FB53B-95B7-4477-84D3-54086CAF3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A61D27-CCC1-4ED0-A673-FBE926A88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9D620-F25D-40B5-8D03-954E38433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43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65005B-FDD7-461C-8DD1-F6F04103D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601A6-49EA-4E4B-A265-A84E288AA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45C1FC-0AB3-434A-B0AC-81036A2C49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7E266-36F7-480D-8AD6-411E537F5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14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8112" y="457367"/>
            <a:ext cx="1972733" cy="41146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702" y="457367"/>
            <a:ext cx="5880705" cy="41146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67349-8365-4218-939E-7DAFAD1F1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6C5FF4-1378-4560-A8A4-0F75AC299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A8946E-89BE-4169-B5CD-8BC1F49BF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C29481-73D3-40CA-A9BE-71981331E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54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3F986C-3DF1-41AA-8CBD-2B7F64427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8E9A7D-EDA3-4A49-98AF-7EBDB857F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7B155B-B5FB-4075-83F0-A78A4D174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5CAB4-2C3C-4AC0-B00F-C4DB3B42A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4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778" y="3305101"/>
            <a:ext cx="7895771" cy="1021612"/>
          </a:xfrm>
        </p:spPr>
        <p:txBody>
          <a:bodyPr anchor="t"/>
          <a:lstStyle>
            <a:lvl1pPr algn="l">
              <a:defRPr sz="7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778" y="2179960"/>
            <a:ext cx="7895771" cy="1125141"/>
          </a:xfrm>
        </p:spPr>
        <p:txBody>
          <a:bodyPr anchor="b"/>
          <a:lstStyle>
            <a:lvl1pPr marL="0" indent="0">
              <a:buNone/>
              <a:defRPr sz="352"/>
            </a:lvl1pPr>
            <a:lvl2pPr marL="80359" indent="0">
              <a:buNone/>
              <a:defRPr sz="316"/>
            </a:lvl2pPr>
            <a:lvl3pPr marL="160718" indent="0">
              <a:buNone/>
              <a:defRPr sz="281"/>
            </a:lvl3pPr>
            <a:lvl4pPr marL="241077" indent="0">
              <a:buNone/>
              <a:defRPr sz="246"/>
            </a:lvl4pPr>
            <a:lvl5pPr marL="321436" indent="0">
              <a:buNone/>
              <a:defRPr sz="246"/>
            </a:lvl5pPr>
            <a:lvl6pPr marL="401795" indent="0">
              <a:buNone/>
              <a:defRPr sz="246"/>
            </a:lvl6pPr>
            <a:lvl7pPr marL="482155" indent="0">
              <a:buNone/>
              <a:defRPr sz="246"/>
            </a:lvl7pPr>
            <a:lvl8pPr marL="562514" indent="0">
              <a:buNone/>
              <a:defRPr sz="246"/>
            </a:lvl8pPr>
            <a:lvl9pPr marL="642873" indent="0">
              <a:buNone/>
              <a:defRPr sz="2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753B4D-46B5-4379-8EBD-449AA3B6E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E702B-F5FF-43AC-AAFD-060852821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F4A119-A5DE-48E4-8F40-95FD3D5B03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41A28-190B-46BF-A107-2E48704C46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1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702" y="1482328"/>
            <a:ext cx="3926517" cy="3089672"/>
          </a:xfrm>
        </p:spPr>
        <p:txBody>
          <a:bodyPr/>
          <a:lstStyle>
            <a:lvl1pPr>
              <a:defRPr sz="492"/>
            </a:lvl1pPr>
            <a:lvl2pPr>
              <a:defRPr sz="422"/>
            </a:lvl2pPr>
            <a:lvl3pPr>
              <a:defRPr sz="352"/>
            </a:lvl3pPr>
            <a:lvl4pPr>
              <a:defRPr sz="316"/>
            </a:lvl4pPr>
            <a:lvl5pPr>
              <a:defRPr sz="316"/>
            </a:lvl5pPr>
            <a:lvl6pPr>
              <a:defRPr sz="316"/>
            </a:lvl6pPr>
            <a:lvl7pPr>
              <a:defRPr sz="316"/>
            </a:lvl7pPr>
            <a:lvl8pPr>
              <a:defRPr sz="316"/>
            </a:lvl8pPr>
            <a:lvl9pPr>
              <a:defRPr sz="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924" y="1482328"/>
            <a:ext cx="3926921" cy="3089672"/>
          </a:xfrm>
        </p:spPr>
        <p:txBody>
          <a:bodyPr/>
          <a:lstStyle>
            <a:lvl1pPr>
              <a:defRPr sz="492"/>
            </a:lvl1pPr>
            <a:lvl2pPr>
              <a:defRPr sz="422"/>
            </a:lvl2pPr>
            <a:lvl3pPr>
              <a:defRPr sz="352"/>
            </a:lvl3pPr>
            <a:lvl4pPr>
              <a:defRPr sz="316"/>
            </a:lvl4pPr>
            <a:lvl5pPr>
              <a:defRPr sz="316"/>
            </a:lvl5pPr>
            <a:lvl6pPr>
              <a:defRPr sz="316"/>
            </a:lvl6pPr>
            <a:lvl7pPr>
              <a:defRPr sz="316"/>
            </a:lvl7pPr>
            <a:lvl8pPr>
              <a:defRPr sz="316"/>
            </a:lvl8pPr>
            <a:lvl9pPr>
              <a:defRPr sz="3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99EA3-86B7-4072-9ABC-BB726522B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B216AF-FD67-48C3-8DBE-EA8FBA8FD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08EC4-CA27-41A6-96A8-A50537127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59E7E0-2BB3-42F7-9A15-5FE961FC9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73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205941"/>
            <a:ext cx="8360229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57" y="1151372"/>
            <a:ext cx="4104318" cy="479692"/>
          </a:xfrm>
        </p:spPr>
        <p:txBody>
          <a:bodyPr anchor="b"/>
          <a:lstStyle>
            <a:lvl1pPr marL="0" indent="0">
              <a:buNone/>
              <a:defRPr sz="422" b="1"/>
            </a:lvl1pPr>
            <a:lvl2pPr marL="80359" indent="0">
              <a:buNone/>
              <a:defRPr sz="352" b="1"/>
            </a:lvl2pPr>
            <a:lvl3pPr marL="160718" indent="0">
              <a:buNone/>
              <a:defRPr sz="316" b="1"/>
            </a:lvl3pPr>
            <a:lvl4pPr marL="241077" indent="0">
              <a:buNone/>
              <a:defRPr sz="281" b="1"/>
            </a:lvl4pPr>
            <a:lvl5pPr marL="321436" indent="0">
              <a:buNone/>
              <a:defRPr sz="281" b="1"/>
            </a:lvl5pPr>
            <a:lvl6pPr marL="401795" indent="0">
              <a:buNone/>
              <a:defRPr sz="281" b="1"/>
            </a:lvl6pPr>
            <a:lvl7pPr marL="482155" indent="0">
              <a:buNone/>
              <a:defRPr sz="281" b="1"/>
            </a:lvl7pPr>
            <a:lvl8pPr marL="562514" indent="0">
              <a:buNone/>
              <a:defRPr sz="281" b="1"/>
            </a:lvl8pPr>
            <a:lvl9pPr marL="642873" indent="0">
              <a:buNone/>
              <a:defRPr sz="2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57" y="1631063"/>
            <a:ext cx="4104318" cy="2963540"/>
          </a:xfrm>
        </p:spPr>
        <p:txBody>
          <a:bodyPr/>
          <a:lstStyle>
            <a:lvl1pPr>
              <a:defRPr sz="422"/>
            </a:lvl1pPr>
            <a:lvl2pPr>
              <a:defRPr sz="352"/>
            </a:lvl2pPr>
            <a:lvl3pPr>
              <a:defRPr sz="316"/>
            </a:lvl3pPr>
            <a:lvl4pPr>
              <a:defRPr sz="281"/>
            </a:lvl4pPr>
            <a:lvl5pPr>
              <a:defRPr sz="281"/>
            </a:lvl5pPr>
            <a:lvl6pPr>
              <a:defRPr sz="281"/>
            </a:lvl6pPr>
            <a:lvl7pPr>
              <a:defRPr sz="281"/>
            </a:lvl7pPr>
            <a:lvl8pPr>
              <a:defRPr sz="281"/>
            </a:lvl8pPr>
            <a:lvl9pPr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8756" y="1151372"/>
            <a:ext cx="4105930" cy="479692"/>
          </a:xfrm>
        </p:spPr>
        <p:txBody>
          <a:bodyPr anchor="b"/>
          <a:lstStyle>
            <a:lvl1pPr marL="0" indent="0">
              <a:buNone/>
              <a:defRPr sz="422" b="1"/>
            </a:lvl1pPr>
            <a:lvl2pPr marL="80359" indent="0">
              <a:buNone/>
              <a:defRPr sz="352" b="1"/>
            </a:lvl2pPr>
            <a:lvl3pPr marL="160718" indent="0">
              <a:buNone/>
              <a:defRPr sz="316" b="1"/>
            </a:lvl3pPr>
            <a:lvl4pPr marL="241077" indent="0">
              <a:buNone/>
              <a:defRPr sz="281" b="1"/>
            </a:lvl4pPr>
            <a:lvl5pPr marL="321436" indent="0">
              <a:buNone/>
              <a:defRPr sz="281" b="1"/>
            </a:lvl5pPr>
            <a:lvl6pPr marL="401795" indent="0">
              <a:buNone/>
              <a:defRPr sz="281" b="1"/>
            </a:lvl6pPr>
            <a:lvl7pPr marL="482155" indent="0">
              <a:buNone/>
              <a:defRPr sz="281" b="1"/>
            </a:lvl7pPr>
            <a:lvl8pPr marL="562514" indent="0">
              <a:buNone/>
              <a:defRPr sz="281" b="1"/>
            </a:lvl8pPr>
            <a:lvl9pPr marL="642873" indent="0">
              <a:buNone/>
              <a:defRPr sz="2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756" y="1631063"/>
            <a:ext cx="4105930" cy="2963540"/>
          </a:xfrm>
        </p:spPr>
        <p:txBody>
          <a:bodyPr/>
          <a:lstStyle>
            <a:lvl1pPr>
              <a:defRPr sz="422"/>
            </a:lvl1pPr>
            <a:lvl2pPr>
              <a:defRPr sz="352"/>
            </a:lvl2pPr>
            <a:lvl3pPr>
              <a:defRPr sz="316"/>
            </a:lvl3pPr>
            <a:lvl4pPr>
              <a:defRPr sz="281"/>
            </a:lvl4pPr>
            <a:lvl5pPr>
              <a:defRPr sz="281"/>
            </a:lvl5pPr>
            <a:lvl6pPr>
              <a:defRPr sz="281"/>
            </a:lvl6pPr>
            <a:lvl7pPr>
              <a:defRPr sz="281"/>
            </a:lvl7pPr>
            <a:lvl8pPr>
              <a:defRPr sz="281"/>
            </a:lvl8pPr>
            <a:lvl9pPr>
              <a:defRPr sz="2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0698C9-AA55-46D2-A645-7DE624A55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8D08A9-437E-4F37-A264-BB803E9E8A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897021-1026-44B2-9940-715F07D78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DD8C9-62CD-4718-B157-5FD7B6D9E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67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673A7C2-E468-464E-A8ED-E876B0F2B0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6DD5E5-BF34-45B8-9F68-6284B2621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992BCD-879C-4DBA-8090-B4D0C46E2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3D2A9-7CA2-435D-AD77-32B357F961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74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CBD602-E681-437B-BE0B-414B48292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3C36C8-5DDB-4B7C-8531-499D1C72A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1F13F5-B617-42CF-AABB-220EA05F3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196CF-3684-45B1-8F4D-071CD2A81B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81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204825"/>
            <a:ext cx="3056064" cy="871482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1797" y="204825"/>
            <a:ext cx="5192889" cy="4389779"/>
          </a:xfrm>
        </p:spPr>
        <p:txBody>
          <a:bodyPr/>
          <a:lstStyle>
            <a:lvl1pPr>
              <a:defRPr sz="562"/>
            </a:lvl1pPr>
            <a:lvl2pPr>
              <a:defRPr sz="492"/>
            </a:lvl2pPr>
            <a:lvl3pPr>
              <a:defRPr sz="422"/>
            </a:lvl3pPr>
            <a:lvl4pPr>
              <a:defRPr sz="352"/>
            </a:lvl4pPr>
            <a:lvl5pPr>
              <a:defRPr sz="352"/>
            </a:lvl5pPr>
            <a:lvl6pPr>
              <a:defRPr sz="352"/>
            </a:lvl6pPr>
            <a:lvl7pPr>
              <a:defRPr sz="352"/>
            </a:lvl7pPr>
            <a:lvl8pPr>
              <a:defRPr sz="352"/>
            </a:lvl8pPr>
            <a:lvl9pPr>
              <a:defRPr sz="3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457" y="1076307"/>
            <a:ext cx="3056064" cy="3518297"/>
          </a:xfrm>
        </p:spPr>
        <p:txBody>
          <a:bodyPr/>
          <a:lstStyle>
            <a:lvl1pPr marL="0" indent="0">
              <a:buNone/>
              <a:defRPr sz="246"/>
            </a:lvl1pPr>
            <a:lvl2pPr marL="80359" indent="0">
              <a:buNone/>
              <a:defRPr sz="211"/>
            </a:lvl2pPr>
            <a:lvl3pPr marL="160718" indent="0">
              <a:buNone/>
              <a:defRPr sz="176"/>
            </a:lvl3pPr>
            <a:lvl4pPr marL="241077" indent="0">
              <a:buNone/>
              <a:defRPr sz="158"/>
            </a:lvl4pPr>
            <a:lvl5pPr marL="321436" indent="0">
              <a:buNone/>
              <a:defRPr sz="158"/>
            </a:lvl5pPr>
            <a:lvl6pPr marL="401795" indent="0">
              <a:buNone/>
              <a:defRPr sz="158"/>
            </a:lvl6pPr>
            <a:lvl7pPr marL="482155" indent="0">
              <a:buNone/>
              <a:defRPr sz="158"/>
            </a:lvl7pPr>
            <a:lvl8pPr marL="562514" indent="0">
              <a:buNone/>
              <a:defRPr sz="158"/>
            </a:lvl8pPr>
            <a:lvl9pPr marL="642873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234A4-8762-4BA0-ABAD-56E6B6551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315D26-5D00-4928-BB95-6EDE2A8C94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3BF83-6643-4BA4-9038-B4AFAECC4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304A0-6DDB-4325-AD7D-E812BF8F6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19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0737" y="3600339"/>
            <a:ext cx="5573486" cy="425276"/>
          </a:xfrm>
        </p:spPr>
        <p:txBody>
          <a:bodyPr anchor="b"/>
          <a:lstStyle>
            <a:lvl1pPr algn="l">
              <a:defRPr sz="3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0737" y="459600"/>
            <a:ext cx="5573486" cy="3086044"/>
          </a:xfrm>
        </p:spPr>
        <p:txBody>
          <a:bodyPr/>
          <a:lstStyle>
            <a:lvl1pPr marL="0" indent="0">
              <a:buNone/>
              <a:defRPr sz="562"/>
            </a:lvl1pPr>
            <a:lvl2pPr marL="80359" indent="0">
              <a:buNone/>
              <a:defRPr sz="492"/>
            </a:lvl2pPr>
            <a:lvl3pPr marL="160718" indent="0">
              <a:buNone/>
              <a:defRPr sz="422"/>
            </a:lvl3pPr>
            <a:lvl4pPr marL="241077" indent="0">
              <a:buNone/>
              <a:defRPr sz="352"/>
            </a:lvl4pPr>
            <a:lvl5pPr marL="321436" indent="0">
              <a:buNone/>
              <a:defRPr sz="352"/>
            </a:lvl5pPr>
            <a:lvl6pPr marL="401795" indent="0">
              <a:buNone/>
              <a:defRPr sz="352"/>
            </a:lvl6pPr>
            <a:lvl7pPr marL="482155" indent="0">
              <a:buNone/>
              <a:defRPr sz="352"/>
            </a:lvl7pPr>
            <a:lvl8pPr marL="562514" indent="0">
              <a:buNone/>
              <a:defRPr sz="352"/>
            </a:lvl8pPr>
            <a:lvl9pPr marL="642873" indent="0">
              <a:buNone/>
              <a:defRPr sz="352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0737" y="4025615"/>
            <a:ext cx="5573486" cy="603591"/>
          </a:xfrm>
        </p:spPr>
        <p:txBody>
          <a:bodyPr/>
          <a:lstStyle>
            <a:lvl1pPr marL="0" indent="0">
              <a:buNone/>
              <a:defRPr sz="246"/>
            </a:lvl1pPr>
            <a:lvl2pPr marL="80359" indent="0">
              <a:buNone/>
              <a:defRPr sz="211"/>
            </a:lvl2pPr>
            <a:lvl3pPr marL="160718" indent="0">
              <a:buNone/>
              <a:defRPr sz="176"/>
            </a:lvl3pPr>
            <a:lvl4pPr marL="241077" indent="0">
              <a:buNone/>
              <a:defRPr sz="158"/>
            </a:lvl4pPr>
            <a:lvl5pPr marL="321436" indent="0">
              <a:buNone/>
              <a:defRPr sz="158"/>
            </a:lvl5pPr>
            <a:lvl6pPr marL="401795" indent="0">
              <a:buNone/>
              <a:defRPr sz="158"/>
            </a:lvl6pPr>
            <a:lvl7pPr marL="482155" indent="0">
              <a:buNone/>
              <a:defRPr sz="158"/>
            </a:lvl7pPr>
            <a:lvl8pPr marL="562514" indent="0">
              <a:buNone/>
              <a:defRPr sz="158"/>
            </a:lvl8pPr>
            <a:lvl9pPr marL="642873" indent="0">
              <a:buNone/>
              <a:defRPr sz="15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A35A0-7B85-4B47-8EC5-90AAE89AD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DDF52-C226-4276-82A5-6AE54F2A59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19A769-A87E-437C-9D61-764A29EEFD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B2D1D-C1AB-42E1-8C4A-1043862116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1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77F758-A3AC-4654-8502-BBA0659F2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8831" y="457399"/>
            <a:ext cx="789219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7F333A2-697F-4F6E-96BD-21E03141A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831" y="1482328"/>
            <a:ext cx="7892190" cy="308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36C503-C164-416C-A708-71009E4776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8831" y="4690071"/>
            <a:ext cx="1935096" cy="33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defTabSz="764807">
              <a:defRPr sz="1072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F79360-713D-496C-ADA5-8F6002794EE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72024" y="4690071"/>
            <a:ext cx="2945143" cy="33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ctr" defTabSz="764807">
              <a:defRPr sz="1072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B34CCB-AD65-448F-9A7D-4E3AE6C5DA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5594" y="4690071"/>
            <a:ext cx="1935427" cy="33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4525" tIns="217265" rIns="434525" bIns="217265" numCol="1" anchor="t" anchorCtr="0" compatLnSpc="1">
            <a:prstTxWarp prst="textNoShape">
              <a:avLst/>
            </a:prstTxWarp>
          </a:bodyPr>
          <a:lstStyle>
            <a:lvl1pPr algn="r" defTabSz="764523">
              <a:defRPr sz="1062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fld id="{895EA30E-62FD-4F52-8DEB-7884331781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4523" rtl="0" eaLnBrk="0" fontAlgn="base" hangingPunct="0">
        <a:spcBef>
          <a:spcPct val="0"/>
        </a:spcBef>
        <a:spcAft>
          <a:spcPct val="0"/>
        </a:spcAft>
        <a:defRPr sz="3708">
          <a:solidFill>
            <a:schemeClr val="tx2"/>
          </a:solidFill>
          <a:latin typeface="+mj-lt"/>
          <a:ea typeface="+mj-ea"/>
          <a:cs typeface="+mj-cs"/>
        </a:defRPr>
      </a:lvl1pPr>
      <a:lvl2pPr algn="ctr" defTabSz="764523" rtl="0" eaLnBrk="0" fontAlgn="base" hangingPunct="0">
        <a:spcBef>
          <a:spcPct val="0"/>
        </a:spcBef>
        <a:spcAft>
          <a:spcPct val="0"/>
        </a:spcAft>
        <a:defRPr sz="3708">
          <a:solidFill>
            <a:schemeClr val="tx2"/>
          </a:solidFill>
          <a:latin typeface="Times New Roman" pitchFamily="18" charset="0"/>
        </a:defRPr>
      </a:lvl2pPr>
      <a:lvl3pPr algn="ctr" defTabSz="764523" rtl="0" eaLnBrk="0" fontAlgn="base" hangingPunct="0">
        <a:spcBef>
          <a:spcPct val="0"/>
        </a:spcBef>
        <a:spcAft>
          <a:spcPct val="0"/>
        </a:spcAft>
        <a:defRPr sz="3708">
          <a:solidFill>
            <a:schemeClr val="tx2"/>
          </a:solidFill>
          <a:latin typeface="Times New Roman" pitchFamily="18" charset="0"/>
        </a:defRPr>
      </a:lvl3pPr>
      <a:lvl4pPr algn="ctr" defTabSz="764523" rtl="0" eaLnBrk="0" fontAlgn="base" hangingPunct="0">
        <a:spcBef>
          <a:spcPct val="0"/>
        </a:spcBef>
        <a:spcAft>
          <a:spcPct val="0"/>
        </a:spcAft>
        <a:defRPr sz="3708">
          <a:solidFill>
            <a:schemeClr val="tx2"/>
          </a:solidFill>
          <a:latin typeface="Times New Roman" pitchFamily="18" charset="0"/>
        </a:defRPr>
      </a:lvl4pPr>
      <a:lvl5pPr algn="ctr" defTabSz="764523" rtl="0" eaLnBrk="0" fontAlgn="base" hangingPunct="0">
        <a:spcBef>
          <a:spcPct val="0"/>
        </a:spcBef>
        <a:spcAft>
          <a:spcPct val="0"/>
        </a:spcAft>
        <a:defRPr sz="3708">
          <a:solidFill>
            <a:schemeClr val="tx2"/>
          </a:solidFill>
          <a:latin typeface="Times New Roman" pitchFamily="18" charset="0"/>
        </a:defRPr>
      </a:lvl5pPr>
      <a:lvl6pPr marL="80359" algn="ctr" defTabSz="764807" rtl="0" eaLnBrk="0" fontAlgn="base" hangingPunct="0">
        <a:spcBef>
          <a:spcPct val="0"/>
        </a:spcBef>
        <a:spcAft>
          <a:spcPct val="0"/>
        </a:spcAft>
        <a:defRPr sz="3726">
          <a:solidFill>
            <a:schemeClr val="tx2"/>
          </a:solidFill>
          <a:latin typeface="Times New Roman" pitchFamily="18" charset="0"/>
        </a:defRPr>
      </a:lvl6pPr>
      <a:lvl7pPr marL="160718" algn="ctr" defTabSz="764807" rtl="0" eaLnBrk="0" fontAlgn="base" hangingPunct="0">
        <a:spcBef>
          <a:spcPct val="0"/>
        </a:spcBef>
        <a:spcAft>
          <a:spcPct val="0"/>
        </a:spcAft>
        <a:defRPr sz="3726">
          <a:solidFill>
            <a:schemeClr val="tx2"/>
          </a:solidFill>
          <a:latin typeface="Times New Roman" pitchFamily="18" charset="0"/>
        </a:defRPr>
      </a:lvl7pPr>
      <a:lvl8pPr marL="241077" algn="ctr" defTabSz="764807" rtl="0" eaLnBrk="0" fontAlgn="base" hangingPunct="0">
        <a:spcBef>
          <a:spcPct val="0"/>
        </a:spcBef>
        <a:spcAft>
          <a:spcPct val="0"/>
        </a:spcAft>
        <a:defRPr sz="3726">
          <a:solidFill>
            <a:schemeClr val="tx2"/>
          </a:solidFill>
          <a:latin typeface="Times New Roman" pitchFamily="18" charset="0"/>
        </a:defRPr>
      </a:lvl8pPr>
      <a:lvl9pPr marL="321436" algn="ctr" defTabSz="764807" rtl="0" eaLnBrk="0" fontAlgn="base" hangingPunct="0">
        <a:spcBef>
          <a:spcPct val="0"/>
        </a:spcBef>
        <a:spcAft>
          <a:spcPct val="0"/>
        </a:spcAft>
        <a:defRPr sz="3726">
          <a:solidFill>
            <a:schemeClr val="tx2"/>
          </a:solidFill>
          <a:latin typeface="Times New Roman" pitchFamily="18" charset="0"/>
        </a:defRPr>
      </a:lvl9pPr>
    </p:titleStyle>
    <p:bodyStyle>
      <a:lvl1pPr marL="286035" indent="-286035" algn="l" defTabSz="764523" rtl="0" eaLnBrk="0" fontAlgn="base" hangingPunct="0">
        <a:spcBef>
          <a:spcPct val="20000"/>
        </a:spcBef>
        <a:spcAft>
          <a:spcPct val="0"/>
        </a:spcAft>
        <a:buChar char="•"/>
        <a:defRPr sz="2541">
          <a:solidFill>
            <a:schemeClr val="tx1"/>
          </a:solidFill>
          <a:latin typeface="+mn-lt"/>
          <a:ea typeface="+mn-ea"/>
          <a:cs typeface="+mn-cs"/>
        </a:defRPr>
      </a:lvl1pPr>
      <a:lvl2pPr marL="621010" indent="-239079" algn="l" defTabSz="764523" rtl="0" eaLnBrk="0" fontAlgn="base" hangingPunct="0">
        <a:spcBef>
          <a:spcPct val="20000"/>
        </a:spcBef>
        <a:spcAft>
          <a:spcPct val="0"/>
        </a:spcAft>
        <a:buChar char="–"/>
        <a:defRPr sz="2312">
          <a:solidFill>
            <a:schemeClr val="tx1"/>
          </a:solidFill>
          <a:latin typeface="+mn-lt"/>
        </a:defRPr>
      </a:lvl2pPr>
      <a:lvl3pPr marL="953670" indent="-189147" algn="l" defTabSz="764523" rtl="0" eaLnBrk="0" fontAlgn="base" hangingPunct="0">
        <a:spcBef>
          <a:spcPct val="20000"/>
        </a:spcBef>
        <a:spcAft>
          <a:spcPct val="0"/>
        </a:spcAft>
        <a:buChar char="•"/>
        <a:defRPr sz="1916">
          <a:solidFill>
            <a:schemeClr val="tx1"/>
          </a:solidFill>
          <a:latin typeface="+mn-lt"/>
        </a:defRPr>
      </a:lvl3pPr>
      <a:lvl4pPr marL="1336924" indent="-192784" algn="l" defTabSz="764523" rtl="0" eaLnBrk="0" fontAlgn="base" hangingPunct="0">
        <a:spcBef>
          <a:spcPct val="20000"/>
        </a:spcBef>
        <a:spcAft>
          <a:spcPct val="0"/>
        </a:spcAft>
        <a:buChar char="–"/>
        <a:defRPr sz="1625">
          <a:solidFill>
            <a:schemeClr val="tx1"/>
          </a:solidFill>
          <a:latin typeface="+mn-lt"/>
        </a:defRPr>
      </a:lvl4pPr>
      <a:lvl5pPr marL="1716871" indent="-189808" algn="l" defTabSz="764523" rtl="0" eaLnBrk="0" fontAlgn="base" hangingPunct="0">
        <a:spcBef>
          <a:spcPct val="20000"/>
        </a:spcBef>
        <a:spcAft>
          <a:spcPct val="0"/>
        </a:spcAft>
        <a:buChar char="»"/>
        <a:defRPr sz="1625">
          <a:solidFill>
            <a:schemeClr val="tx1"/>
          </a:solidFill>
          <a:latin typeface="+mn-lt"/>
        </a:defRPr>
      </a:lvl5pPr>
      <a:lvl6pPr marL="1797477" indent="-190016" algn="l" defTabSz="764807" rtl="0" eaLnBrk="0" fontAlgn="base" hangingPunct="0">
        <a:spcBef>
          <a:spcPct val="20000"/>
        </a:spcBef>
        <a:spcAft>
          <a:spcPct val="0"/>
        </a:spcAft>
        <a:buChar char="»"/>
        <a:defRPr sz="1635">
          <a:solidFill>
            <a:schemeClr val="tx1"/>
          </a:solidFill>
          <a:latin typeface="+mn-lt"/>
        </a:defRPr>
      </a:lvl6pPr>
      <a:lvl7pPr marL="1877836" indent="-190016" algn="l" defTabSz="764807" rtl="0" eaLnBrk="0" fontAlgn="base" hangingPunct="0">
        <a:spcBef>
          <a:spcPct val="20000"/>
        </a:spcBef>
        <a:spcAft>
          <a:spcPct val="0"/>
        </a:spcAft>
        <a:buChar char="»"/>
        <a:defRPr sz="1635">
          <a:solidFill>
            <a:schemeClr val="tx1"/>
          </a:solidFill>
          <a:latin typeface="+mn-lt"/>
        </a:defRPr>
      </a:lvl7pPr>
      <a:lvl8pPr marL="1958195" indent="-190016" algn="l" defTabSz="764807" rtl="0" eaLnBrk="0" fontAlgn="base" hangingPunct="0">
        <a:spcBef>
          <a:spcPct val="20000"/>
        </a:spcBef>
        <a:spcAft>
          <a:spcPct val="0"/>
        </a:spcAft>
        <a:buChar char="»"/>
        <a:defRPr sz="1635">
          <a:solidFill>
            <a:schemeClr val="tx1"/>
          </a:solidFill>
          <a:latin typeface="+mn-lt"/>
        </a:defRPr>
      </a:lvl8pPr>
      <a:lvl9pPr marL="2038554" indent="-190016" algn="l" defTabSz="764807" rtl="0" eaLnBrk="0" fontAlgn="base" hangingPunct="0">
        <a:spcBef>
          <a:spcPct val="20000"/>
        </a:spcBef>
        <a:spcAft>
          <a:spcPct val="0"/>
        </a:spcAft>
        <a:buChar char="»"/>
        <a:defRPr sz="163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1pPr>
      <a:lvl2pPr marL="80359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2pPr>
      <a:lvl3pPr marL="160718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3pPr>
      <a:lvl4pPr marL="241077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4pPr>
      <a:lvl5pPr marL="321436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5pPr>
      <a:lvl6pPr marL="401795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6pPr>
      <a:lvl7pPr marL="482155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7pPr>
      <a:lvl8pPr marL="562514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8pPr>
      <a:lvl9pPr marL="642873" algn="l" defTabSz="160718" rtl="0" eaLnBrk="1" latinLnBrk="0" hangingPunct="1">
        <a:defRPr sz="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96">
            <a:extLst>
              <a:ext uri="{FF2B5EF4-FFF2-40B4-BE49-F238E27FC236}">
                <a16:creationId xmlns:a16="http://schemas.microsoft.com/office/drawing/2014/main" id="{76371AFE-4E72-4BAF-BA34-8A6C8835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302" y="285750"/>
            <a:ext cx="7423396" cy="13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665" tIns="7957" rIns="73665" bIns="7957">
            <a:spAutoFit/>
          </a:bodyPr>
          <a:lstStyle>
            <a:lvl1pPr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Authors, Affiliations</a:t>
            </a:r>
            <a:endParaRPr lang="en-US" altLang="en-US" sz="7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F1FCDDBA-469C-4C2F-9015-7376C01A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961" y="-46032"/>
            <a:ext cx="6340078" cy="37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67" tIns="80367" rIns="80367" bIns="80367">
            <a:spAutoFit/>
          </a:bodyPr>
          <a:lstStyle>
            <a:lvl1pPr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4104" name="Text Box 3">
            <a:extLst>
              <a:ext uri="{FF2B5EF4-FFF2-40B4-BE49-F238E27FC236}">
                <a16:creationId xmlns:a16="http://schemas.microsoft.com/office/drawing/2014/main" id="{20AD2B0F-DD19-43DA-A36D-3A9BBC96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92872"/>
            <a:ext cx="5861537" cy="2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367" tIns="7957" rIns="40184" bIns="795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CONCLUSION</a:t>
            </a:r>
          </a:p>
          <a:p>
            <a:pPr algn="just">
              <a:spcBef>
                <a:spcPct val="25000"/>
              </a:spcBef>
              <a:defRPr/>
            </a:pPr>
            <a:r>
              <a:rPr lang="en-US" altLang="en-US" sz="7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xxxx</a:t>
            </a:r>
            <a:endParaRPr lang="en-US" altLang="en-US" sz="7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5" name="Text Box 304">
            <a:extLst>
              <a:ext uri="{FF2B5EF4-FFF2-40B4-BE49-F238E27FC236}">
                <a16:creationId xmlns:a16="http://schemas.microsoft.com/office/drawing/2014/main" id="{D236C1E0-960E-4575-9661-A892403F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3" y="3867150"/>
            <a:ext cx="2688429" cy="2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0367" tIns="7957" rIns="40184" bIns="7957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algn="just">
              <a:spcBef>
                <a:spcPct val="25000"/>
              </a:spcBef>
              <a:defRPr/>
            </a:pPr>
            <a:r>
              <a:rPr lang="en-US" altLang="en-US" sz="7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xxxx</a:t>
            </a:r>
            <a:endParaRPr lang="en-US" altLang="en-US" sz="8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6" name="Text Box 126">
            <a:extLst>
              <a:ext uri="{FF2B5EF4-FFF2-40B4-BE49-F238E27FC236}">
                <a16:creationId xmlns:a16="http://schemas.microsoft.com/office/drawing/2014/main" id="{6693DA9D-1F3A-4350-B75B-9824E6A0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3556" y="3520334"/>
            <a:ext cx="5532360" cy="10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665" tIns="7957" rIns="73665" bIns="7957" anchor="t">
            <a:spAutoFit/>
          </a:bodyPr>
          <a:lstStyle>
            <a:lvl1pPr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55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Table 1xxx</a:t>
            </a:r>
            <a:endParaRPr lang="en-US" altLang="en-US" sz="583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08" name="Text Box 3">
            <a:extLst>
              <a:ext uri="{FF2B5EF4-FFF2-40B4-BE49-F238E27FC236}">
                <a16:creationId xmlns:a16="http://schemas.microsoft.com/office/drawing/2014/main" id="{A6B1743D-75EC-4361-B8C0-28E5AF87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3" y="1087999"/>
            <a:ext cx="2692466" cy="30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67" tIns="7957" rIns="40184" bIns="7957" anchor="t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PURPOSE &amp; </a:t>
            </a:r>
            <a:r>
              <a:rPr lang="en-US" altLang="en-US" sz="10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OBJECTIVE</a:t>
            </a:r>
            <a:endParaRPr lang="en-US" altLang="en-US" sz="900" dirty="0">
              <a:solidFill>
                <a:srgbClr val="2E5E29"/>
              </a:solidFill>
              <a:latin typeface="DIN Pro Cond Medium" panose="02000506030000020004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spcBef>
                <a:spcPct val="25000"/>
              </a:spcBef>
              <a:defRPr/>
            </a:pPr>
            <a:r>
              <a:rPr lang="en-US" sz="700" b="0" dirty="0">
                <a:solidFill>
                  <a:schemeClr val="tx1"/>
                </a:solidFill>
                <a:latin typeface="Open Sans"/>
                <a:ea typeface="Open Sans"/>
                <a:cs typeface="Arial"/>
              </a:rPr>
              <a:t>xxx</a:t>
            </a:r>
            <a:endParaRPr lang="en-US" dirty="0">
              <a:solidFill>
                <a:schemeClr val="tx1"/>
              </a:solidFill>
              <a:latin typeface="Open Sans"/>
              <a:ea typeface="Open Sans"/>
              <a:cs typeface="Arial"/>
            </a:endParaRPr>
          </a:p>
        </p:txBody>
      </p:sp>
      <p:sp>
        <p:nvSpPr>
          <p:cNvPr id="4111" name="Text Box 95">
            <a:extLst>
              <a:ext uri="{FF2B5EF4-FFF2-40B4-BE49-F238E27FC236}">
                <a16:creationId xmlns:a16="http://schemas.microsoft.com/office/drawing/2014/main" id="{6E79164E-BB9C-4DED-A7C5-C2C98F67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103234"/>
            <a:ext cx="5861537" cy="28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200" tIns="7957" rIns="39600" bIns="7957">
            <a:spAutoFit/>
          </a:bodyPr>
          <a:lstStyle>
            <a:lvl1pPr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en-US" sz="9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ACKNOWLEDGMENTS</a:t>
            </a:r>
            <a:endParaRPr lang="en-US" altLang="en-US" sz="1000" dirty="0">
              <a:solidFill>
                <a:srgbClr val="2E5E29"/>
              </a:solidFill>
              <a:latin typeface="DIN Pro Cond Medium" panose="02000506030000020004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spcBef>
                <a:spcPts val="210"/>
              </a:spcBef>
            </a:pPr>
            <a:r>
              <a:rPr lang="en-US" altLang="en-US" sz="7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</a:t>
            </a:r>
          </a:p>
        </p:txBody>
      </p:sp>
      <p:sp>
        <p:nvSpPr>
          <p:cNvPr id="1041" name="Text Box 238">
            <a:extLst>
              <a:ext uri="{FF2B5EF4-FFF2-40B4-BE49-F238E27FC236}">
                <a16:creationId xmlns:a16="http://schemas.microsoft.com/office/drawing/2014/main" id="{3EE840A0-BD8C-478E-89D7-69EFCBB9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27702"/>
            <a:ext cx="5861537" cy="314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9200" tIns="7957" rIns="39600" bIns="80367">
            <a:spAutoFit/>
          </a:bodyPr>
          <a:lstStyle>
            <a:lvl1pPr marL="877888" indent="-877888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90404" indent="-90404" algn="just">
              <a:spcBef>
                <a:spcPts val="211"/>
              </a:spcBef>
              <a:buFontTx/>
              <a:buAutoNum type="arabicPeriod"/>
              <a:defRPr/>
            </a:pPr>
            <a:r>
              <a:rPr lang="en-GB" sz="5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xxxx</a:t>
            </a:r>
            <a:endParaRPr lang="en-GB" sz="500" b="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0FEBA-8357-C44D-E5A0-7BDC82D4B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" y="74317"/>
            <a:ext cx="1227117" cy="110701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C2D229A-8077-7596-638F-69779E7E5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63" y="2323686"/>
            <a:ext cx="2692466" cy="28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367" tIns="7957" rIns="40184" bIns="7957" anchor="t">
            <a:spAutoFit/>
          </a:bodyPr>
          <a:lstStyle>
            <a:lvl1pPr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rgbClr val="2E5E29"/>
                </a:solidFill>
                <a:latin typeface="DIN Pro Cond Medium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MATERIAL AND METHODS</a:t>
            </a:r>
          </a:p>
          <a:p>
            <a:pPr algn="just">
              <a:spcBef>
                <a:spcPct val="25000"/>
              </a:spcBef>
              <a:defRPr/>
            </a:pPr>
            <a:r>
              <a:rPr lang="en-US" sz="700" b="0" dirty="0" err="1">
                <a:solidFill>
                  <a:schemeClr val="tx1"/>
                </a:solidFill>
                <a:latin typeface="Open Sans"/>
                <a:ea typeface="Open Sans"/>
                <a:cs typeface="Arial"/>
              </a:rPr>
              <a:t>xxxx</a:t>
            </a:r>
            <a:endParaRPr lang="en-US" dirty="0">
              <a:solidFill>
                <a:schemeClr val="tx1"/>
              </a:solidFill>
              <a:latin typeface="Open Sans"/>
              <a:ea typeface="Open Sans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036494-BCF0-9C6B-C0C3-817A420D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15822"/>
              </p:ext>
            </p:extLst>
          </p:nvPr>
        </p:nvGraphicFramePr>
        <p:xfrm>
          <a:off x="3109936" y="1310671"/>
          <a:ext cx="579960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97158216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1809530289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662923558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206450759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95858113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802403439"/>
                    </a:ext>
                  </a:extLst>
                </a:gridCol>
                <a:gridCol w="764400">
                  <a:extLst>
                    <a:ext uri="{9D8B030D-6E8A-4147-A177-3AD203B41FA5}">
                      <a16:colId xmlns:a16="http://schemas.microsoft.com/office/drawing/2014/main" val="3632733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24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93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902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630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336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18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48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21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26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endParaRPr lang="fr-FR" sz="700" b="0" i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575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3078C35-C97C-C6C1-CEF6-644F9025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160" y="56245"/>
            <a:ext cx="860302" cy="572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805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4ece49-706a-43d2-8abe-7b5bd63b86ce">
      <Terms xmlns="http://schemas.microsoft.com/office/infopath/2007/PartnerControls"/>
    </lcf76f155ced4ddcb4097134ff3c332f>
    <TaxCatchAll xmlns="b36b8899-2af9-48ec-9691-fdb5e681f76e" xsi:nil="true"/>
    <SharedWithUsers xmlns="b36b8899-2af9-48ec-9691-fdb5e681f76e">
      <UserInfo>
        <DisplayName>Baris Ungun</DisplayName>
        <AccountId>139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B4643A8799F49A617B5DE7BF1CED7" ma:contentTypeVersion="14" ma:contentTypeDescription="Create a new document." ma:contentTypeScope="" ma:versionID="e670b139f793dc7aafd47832c4efbdad">
  <xsd:schema xmlns:xsd="http://www.w3.org/2001/XMLSchema" xmlns:xs="http://www.w3.org/2001/XMLSchema" xmlns:p="http://schemas.microsoft.com/office/2006/metadata/properties" xmlns:ns2="a54ece49-706a-43d2-8abe-7b5bd63b86ce" xmlns:ns3="b36b8899-2af9-48ec-9691-fdb5e681f76e" targetNamespace="http://schemas.microsoft.com/office/2006/metadata/properties" ma:root="true" ma:fieldsID="994d05a4a3372630b0fad89f85acbcd7" ns2:_="" ns3:_="">
    <xsd:import namespace="a54ece49-706a-43d2-8abe-7b5bd63b86ce"/>
    <xsd:import namespace="b36b8899-2af9-48ec-9691-fdb5e681f7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4ece49-706a-43d2-8abe-7b5bd63b8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cf05bbd-d427-4f9b-b79c-bd91d44b0f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b8899-2af9-48ec-9691-fdb5e681f76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17fb5ce-e479-442f-bcb4-742f0b972f5d}" ma:internalName="TaxCatchAll" ma:showField="CatchAllData" ma:web="b36b8899-2af9-48ec-9691-fdb5e681f76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13F81-0570-433B-BD36-81C4CB439D6F}">
  <ds:schemaRefs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b36b8899-2af9-48ec-9691-fdb5e681f76e"/>
    <ds:schemaRef ds:uri="http://schemas.microsoft.com/office/infopath/2007/PartnerControls"/>
    <ds:schemaRef ds:uri="a54ece49-706a-43d2-8abe-7b5bd63b86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9693BD7-6B15-4200-99B5-FEDB9922B3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4ece49-706a-43d2-8abe-7b5bd63b86ce"/>
    <ds:schemaRef ds:uri="b36b8899-2af9-48ec-9691-fdb5e681f7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188E13-2319-43AB-BEDF-A2184F50D0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0</TotalTime>
  <Words>22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DIN Pro Cond Medium</vt:lpstr>
      <vt:lpstr>Open Sans</vt:lpstr>
      <vt:lpstr>Times New Roman</vt:lpstr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lastModifiedBy>Gizem Temiz</cp:lastModifiedBy>
  <cp:revision>146</cp:revision>
  <cp:lastPrinted>2003-04-18T14:25:05Z</cp:lastPrinted>
  <dcterms:created xsi:type="dcterms:W3CDTF">2003-04-11T15:30:44Z</dcterms:created>
  <dcterms:modified xsi:type="dcterms:W3CDTF">2025-03-03T16:14:28Z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0x01010091DB4643A8799F49A617B5DE7BF1CED7</vt:lpwstr>
  </property>
  <property fmtid="{D5CDD505-2E9C-101B-9397-08002B2CF9AE}" pid="3" name="MediaServiceImageTags">
    <vt:lpwstr/>
  </property>
</Properties>
</file>