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9144000" cy="5143500" type="screen16x9"/>
  <p:notesSz cx="9601200" cy="7315200"/>
  <p:defaultTextStyle>
    <a:defPPr>
      <a:defRPr lang="en-US"/>
    </a:defPPr>
    <a:lvl1pPr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1pPr>
    <a:lvl2pPr marL="81016" indent="14219"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2pPr>
    <a:lvl3pPr marL="162031" indent="28438"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3pPr>
    <a:lvl4pPr marL="243378" indent="42327"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4pPr>
    <a:lvl5pPr marL="324394" indent="56546"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5pPr>
    <a:lvl6pPr marL="476174" algn="l" defTabSz="190470" rtl="0" eaLnBrk="1" latinLnBrk="0" hangingPunct="1">
      <a:defRPr sz="708" b="1" kern="1200">
        <a:solidFill>
          <a:srgbClr val="003399"/>
        </a:solidFill>
        <a:latin typeface="Arial" panose="020B0604020202020204" pitchFamily="34" charset="0"/>
        <a:ea typeface="+mn-ea"/>
        <a:cs typeface="+mn-cs"/>
      </a:defRPr>
    </a:lvl6pPr>
    <a:lvl7pPr marL="571409" algn="l" defTabSz="190470" rtl="0" eaLnBrk="1" latinLnBrk="0" hangingPunct="1">
      <a:defRPr sz="708" b="1" kern="1200">
        <a:solidFill>
          <a:srgbClr val="003399"/>
        </a:solidFill>
        <a:latin typeface="Arial" panose="020B0604020202020204" pitchFamily="34" charset="0"/>
        <a:ea typeface="+mn-ea"/>
        <a:cs typeface="+mn-cs"/>
      </a:defRPr>
    </a:lvl7pPr>
    <a:lvl8pPr marL="666643" algn="l" defTabSz="190470" rtl="0" eaLnBrk="1" latinLnBrk="0" hangingPunct="1">
      <a:defRPr sz="708" b="1" kern="1200">
        <a:solidFill>
          <a:srgbClr val="003399"/>
        </a:solidFill>
        <a:latin typeface="Arial" panose="020B0604020202020204" pitchFamily="34" charset="0"/>
        <a:ea typeface="+mn-ea"/>
        <a:cs typeface="+mn-cs"/>
      </a:defRPr>
    </a:lvl8pPr>
    <a:lvl9pPr marL="761878" algn="l" defTabSz="190470" rtl="0" eaLnBrk="1" latinLnBrk="0" hangingPunct="1">
      <a:defRPr sz="708"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5AA"/>
    <a:srgbClr val="006666"/>
    <a:srgbClr val="2E5E29"/>
    <a:srgbClr val="622318"/>
    <a:srgbClr val="009AD0"/>
    <a:srgbClr val="000000"/>
    <a:srgbClr val="000066"/>
    <a:srgbClr val="000099"/>
    <a:srgbClr val="A50021"/>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0478D-EDEC-428B-A4B3-965C29498135}" v="9" dt="2025-02-24T09:47:14.111"/>
    <p1510:client id="{D6F05533-4678-4A3B-9B41-234EA3E05B6C}" v="182" dt="2025-02-25T08:49:40.191"/>
    <p1510:client id="{F26ECA39-35C7-1E61-6A4C-8245EE6D1760}" v="12" dt="2025-02-24T09:40:14.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03" autoAdjust="0"/>
    <p:restoredTop sz="96247" autoAdjust="0"/>
  </p:normalViewPr>
  <p:slideViewPr>
    <p:cSldViewPr>
      <p:cViewPr varScale="1">
        <p:scale>
          <a:sx n="119" d="100"/>
          <a:sy n="119" d="100"/>
        </p:scale>
        <p:origin x="1133" y="53"/>
      </p:cViewPr>
      <p:guideLst>
        <p:guide orient="horz" pos="1620"/>
        <p:guide pos="29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229D70-1C14-4BE9-ABA0-1A8903BF8484}"/>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192EC99C-73E4-46D6-87AF-8451B6210C20}"/>
              </a:ext>
            </a:extLst>
          </p:cNvPr>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C6EB8C6D-6186-4F5C-B0A1-4E58CDAA7305}"/>
              </a:ext>
            </a:extLst>
          </p:cNvPr>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0D8B50BB-9B50-4988-913E-06951060B906}"/>
              </a:ext>
            </a:extLst>
          </p:cNvPr>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F874FB42-F7B2-4773-A14C-818A7E0D89D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AB369F-B92A-4881-967E-30854679AF62}"/>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6274669-2264-44D3-B8E6-2AB8D0C5CCD3}"/>
              </a:ext>
            </a:extLst>
          </p:cNvPr>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FE1F24E7-0C78-46FD-8816-820C6DA8AB54}"/>
              </a:ext>
            </a:extLst>
          </p:cNvPr>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C6E3B014-2F6A-4B16-BC09-9ED4CDCFBB0C}"/>
              </a:ext>
            </a:extLst>
          </p:cNvPr>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C79E95B-0765-426B-AC95-703D173219E2}"/>
              </a:ext>
            </a:extLst>
          </p:cNvPr>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1444328A-EDB8-4B99-8756-33E3ABD2341E}"/>
              </a:ext>
            </a:extLst>
          </p:cNvPr>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F4FCC525-2FE0-45A9-A2CE-F0D50114C67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8" kern="1200">
        <a:solidFill>
          <a:schemeClr val="tx1"/>
        </a:solidFill>
        <a:latin typeface="Times New Roman" pitchFamily="18" charset="0"/>
        <a:ea typeface="+mn-ea"/>
        <a:cs typeface="+mn-cs"/>
      </a:defRPr>
    </a:lvl1pPr>
    <a:lvl2pPr marL="81016" algn="l" rtl="0" eaLnBrk="0" fontAlgn="base" hangingPunct="0">
      <a:spcBef>
        <a:spcPct val="30000"/>
      </a:spcBef>
      <a:spcAft>
        <a:spcPct val="0"/>
      </a:spcAft>
      <a:defRPr sz="208" kern="1200">
        <a:solidFill>
          <a:schemeClr val="tx1"/>
        </a:solidFill>
        <a:latin typeface="Times New Roman" pitchFamily="18" charset="0"/>
        <a:ea typeface="+mn-ea"/>
        <a:cs typeface="+mn-cs"/>
      </a:defRPr>
    </a:lvl2pPr>
    <a:lvl3pPr marL="162031" algn="l" rtl="0" eaLnBrk="0" fontAlgn="base" hangingPunct="0">
      <a:spcBef>
        <a:spcPct val="30000"/>
      </a:spcBef>
      <a:spcAft>
        <a:spcPct val="0"/>
      </a:spcAft>
      <a:defRPr sz="208" kern="1200">
        <a:solidFill>
          <a:schemeClr val="tx1"/>
        </a:solidFill>
        <a:latin typeface="Times New Roman" pitchFamily="18" charset="0"/>
        <a:ea typeface="+mn-ea"/>
        <a:cs typeface="+mn-cs"/>
      </a:defRPr>
    </a:lvl3pPr>
    <a:lvl4pPr marL="243378" algn="l" rtl="0" eaLnBrk="0" fontAlgn="base" hangingPunct="0">
      <a:spcBef>
        <a:spcPct val="30000"/>
      </a:spcBef>
      <a:spcAft>
        <a:spcPct val="0"/>
      </a:spcAft>
      <a:defRPr sz="208" kern="1200">
        <a:solidFill>
          <a:schemeClr val="tx1"/>
        </a:solidFill>
        <a:latin typeface="Times New Roman" pitchFamily="18" charset="0"/>
        <a:ea typeface="+mn-ea"/>
        <a:cs typeface="+mn-cs"/>
      </a:defRPr>
    </a:lvl4pPr>
    <a:lvl5pPr marL="324394" algn="l" rtl="0" eaLnBrk="0" fontAlgn="base" hangingPunct="0">
      <a:spcBef>
        <a:spcPct val="30000"/>
      </a:spcBef>
      <a:spcAft>
        <a:spcPct val="0"/>
      </a:spcAft>
      <a:defRPr sz="208" kern="1200">
        <a:solidFill>
          <a:schemeClr val="tx1"/>
        </a:solidFill>
        <a:latin typeface="Times New Roman" pitchFamily="18" charset="0"/>
        <a:ea typeface="+mn-ea"/>
        <a:cs typeface="+mn-cs"/>
      </a:defRPr>
    </a:lvl5pPr>
    <a:lvl6pPr marL="405749" algn="l" defTabSz="162300" rtl="0" eaLnBrk="1" latinLnBrk="0" hangingPunct="1">
      <a:defRPr sz="213" kern="1200">
        <a:solidFill>
          <a:schemeClr val="tx1"/>
        </a:solidFill>
        <a:latin typeface="+mn-lt"/>
        <a:ea typeface="+mn-ea"/>
        <a:cs typeface="+mn-cs"/>
      </a:defRPr>
    </a:lvl6pPr>
    <a:lvl7pPr marL="486899" algn="l" defTabSz="162300" rtl="0" eaLnBrk="1" latinLnBrk="0" hangingPunct="1">
      <a:defRPr sz="213" kern="1200">
        <a:solidFill>
          <a:schemeClr val="tx1"/>
        </a:solidFill>
        <a:latin typeface="+mn-lt"/>
        <a:ea typeface="+mn-ea"/>
        <a:cs typeface="+mn-cs"/>
      </a:defRPr>
    </a:lvl7pPr>
    <a:lvl8pPr marL="568049" algn="l" defTabSz="162300" rtl="0" eaLnBrk="1" latinLnBrk="0" hangingPunct="1">
      <a:defRPr sz="213" kern="1200">
        <a:solidFill>
          <a:schemeClr val="tx1"/>
        </a:solidFill>
        <a:latin typeface="+mn-lt"/>
        <a:ea typeface="+mn-ea"/>
        <a:cs typeface="+mn-cs"/>
      </a:defRPr>
    </a:lvl8pPr>
    <a:lvl9pPr marL="649199" algn="l" defTabSz="162300" rtl="0" eaLnBrk="1" latinLnBrk="0" hangingPunct="1">
      <a:defRPr sz="2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6686" y="1597856"/>
            <a:ext cx="7895771" cy="1102538"/>
          </a:xfrm>
        </p:spPr>
        <p:txBody>
          <a:bodyPr/>
          <a:lstStyle/>
          <a:p>
            <a:r>
              <a:rPr lang="en-US"/>
              <a:t>Click to edit Master title style</a:t>
            </a:r>
          </a:p>
        </p:txBody>
      </p:sp>
      <p:sp>
        <p:nvSpPr>
          <p:cNvPr id="3" name="Subtitle 2"/>
          <p:cNvSpPr>
            <a:spLocks noGrp="1"/>
          </p:cNvSpPr>
          <p:nvPr>
            <p:ph type="subTitle" idx="1"/>
          </p:nvPr>
        </p:nvSpPr>
        <p:spPr>
          <a:xfrm>
            <a:off x="1393371" y="2914707"/>
            <a:ext cx="6502400" cy="1314338"/>
          </a:xfrm>
        </p:spPr>
        <p:txBody>
          <a:bodyPr/>
          <a:lstStyle>
            <a:lvl1pPr marL="0" indent="0" algn="ctr">
              <a:buNone/>
              <a:defRPr/>
            </a:lvl1pPr>
            <a:lvl2pPr marL="80359" indent="0" algn="ctr">
              <a:buNone/>
              <a:defRPr/>
            </a:lvl2pPr>
            <a:lvl3pPr marL="160718" indent="0" algn="ctr">
              <a:buNone/>
              <a:defRPr/>
            </a:lvl3pPr>
            <a:lvl4pPr marL="241077" indent="0" algn="ctr">
              <a:buNone/>
              <a:defRPr/>
            </a:lvl4pPr>
            <a:lvl5pPr marL="321436" indent="0" algn="ctr">
              <a:buNone/>
              <a:defRPr/>
            </a:lvl5pPr>
            <a:lvl6pPr marL="401795" indent="0" algn="ctr">
              <a:buNone/>
              <a:defRPr/>
            </a:lvl6pPr>
            <a:lvl7pPr marL="482155" indent="0" algn="ctr">
              <a:buNone/>
              <a:defRPr/>
            </a:lvl7pPr>
            <a:lvl8pPr marL="562514" indent="0" algn="ctr">
              <a:buNone/>
              <a:defRPr/>
            </a:lvl8pPr>
            <a:lvl9pPr marL="642873"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4985C2C-FA92-41D0-A285-75FE9040F5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44FB53B-95B7-4477-84D3-54086CAF37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A61D27-CCC1-4ED0-A673-FBE926A88E3A}"/>
              </a:ext>
            </a:extLst>
          </p:cNvPr>
          <p:cNvSpPr>
            <a:spLocks noGrp="1" noChangeArrowheads="1"/>
          </p:cNvSpPr>
          <p:nvPr>
            <p:ph type="sldNum" sz="quarter" idx="12"/>
          </p:nvPr>
        </p:nvSpPr>
        <p:spPr>
          <a:ln/>
        </p:spPr>
        <p:txBody>
          <a:bodyPr/>
          <a:lstStyle>
            <a:lvl1pPr>
              <a:defRPr/>
            </a:lvl1pPr>
          </a:lstStyle>
          <a:p>
            <a:fld id="{E1D9D620-F25D-40B5-8D03-954E384335E3}" type="slidenum">
              <a:rPr lang="en-US" altLang="en-US"/>
              <a:pPr/>
              <a:t>‹#›</a:t>
            </a:fld>
            <a:endParaRPr lang="en-US" altLang="en-US"/>
          </a:p>
        </p:txBody>
      </p:sp>
    </p:spTree>
    <p:extLst>
      <p:ext uri="{BB962C8B-B14F-4D97-AF65-F5344CB8AC3E}">
        <p14:creationId xmlns:p14="http://schemas.microsoft.com/office/powerpoint/2010/main" val="157443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865005B-FDD7-461C-8DD1-F6F04103D0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4601A6-49EA-4E4B-A265-A84E288AA9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45C1FC-0AB3-434A-B0AC-81036A2C495F}"/>
              </a:ext>
            </a:extLst>
          </p:cNvPr>
          <p:cNvSpPr>
            <a:spLocks noGrp="1" noChangeArrowheads="1"/>
          </p:cNvSpPr>
          <p:nvPr>
            <p:ph type="sldNum" sz="quarter" idx="12"/>
          </p:nvPr>
        </p:nvSpPr>
        <p:spPr>
          <a:ln/>
        </p:spPr>
        <p:txBody>
          <a:bodyPr/>
          <a:lstStyle>
            <a:lvl1pPr>
              <a:defRPr/>
            </a:lvl1pPr>
          </a:lstStyle>
          <a:p>
            <a:fld id="{C3D7E266-36F7-480D-8AD6-411E537F5CB4}" type="slidenum">
              <a:rPr lang="en-US" altLang="en-US"/>
              <a:pPr/>
              <a:t>‹#›</a:t>
            </a:fld>
            <a:endParaRPr lang="en-US" altLang="en-US"/>
          </a:p>
        </p:txBody>
      </p:sp>
    </p:spTree>
    <p:extLst>
      <p:ext uri="{BB962C8B-B14F-4D97-AF65-F5344CB8AC3E}">
        <p14:creationId xmlns:p14="http://schemas.microsoft.com/office/powerpoint/2010/main" val="313714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8112" y="457367"/>
            <a:ext cx="1972733" cy="41146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702" y="457367"/>
            <a:ext cx="5880705" cy="41146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267349-8365-4218-939E-7DAFAD1F147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6C5FF4-1378-4560-A8A4-0F75AC2995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7A8946E-89BE-4169-B5CD-8BC1F49BF70E}"/>
              </a:ext>
            </a:extLst>
          </p:cNvPr>
          <p:cNvSpPr>
            <a:spLocks noGrp="1" noChangeArrowheads="1"/>
          </p:cNvSpPr>
          <p:nvPr>
            <p:ph type="sldNum" sz="quarter" idx="12"/>
          </p:nvPr>
        </p:nvSpPr>
        <p:spPr>
          <a:ln/>
        </p:spPr>
        <p:txBody>
          <a:bodyPr/>
          <a:lstStyle>
            <a:lvl1pPr>
              <a:defRPr/>
            </a:lvl1pPr>
          </a:lstStyle>
          <a:p>
            <a:fld id="{CAC29481-73D3-40CA-A9BE-71981331E3FF}" type="slidenum">
              <a:rPr lang="en-US" altLang="en-US"/>
              <a:pPr/>
              <a:t>‹#›</a:t>
            </a:fld>
            <a:endParaRPr lang="en-US" altLang="en-US"/>
          </a:p>
        </p:txBody>
      </p:sp>
    </p:spTree>
    <p:extLst>
      <p:ext uri="{BB962C8B-B14F-4D97-AF65-F5344CB8AC3E}">
        <p14:creationId xmlns:p14="http://schemas.microsoft.com/office/powerpoint/2010/main" val="63954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43F986C-3DF1-41AA-8CBD-2B7F644271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B8E9A7D-EDA3-4A49-98AF-7EBDB857F0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57B155B-B5FB-4075-83F0-A78A4D174674}"/>
              </a:ext>
            </a:extLst>
          </p:cNvPr>
          <p:cNvSpPr>
            <a:spLocks noGrp="1" noChangeArrowheads="1"/>
          </p:cNvSpPr>
          <p:nvPr>
            <p:ph type="sldNum" sz="quarter" idx="12"/>
          </p:nvPr>
        </p:nvSpPr>
        <p:spPr>
          <a:ln/>
        </p:spPr>
        <p:txBody>
          <a:bodyPr/>
          <a:lstStyle>
            <a:lvl1pPr>
              <a:defRPr/>
            </a:lvl1pPr>
          </a:lstStyle>
          <a:p>
            <a:fld id="{D5C5CAB4-2C3C-4AC0-B00F-C4DB3B42AFD3}" type="slidenum">
              <a:rPr lang="en-US" altLang="en-US"/>
              <a:pPr/>
              <a:t>‹#›</a:t>
            </a:fld>
            <a:endParaRPr lang="en-US" altLang="en-US"/>
          </a:p>
        </p:txBody>
      </p:sp>
    </p:spTree>
    <p:extLst>
      <p:ext uri="{BB962C8B-B14F-4D97-AF65-F5344CB8AC3E}">
        <p14:creationId xmlns:p14="http://schemas.microsoft.com/office/powerpoint/2010/main" val="3374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3778" y="3305101"/>
            <a:ext cx="7895771" cy="1021612"/>
          </a:xfrm>
        </p:spPr>
        <p:txBody>
          <a:bodyPr anchor="t"/>
          <a:lstStyle>
            <a:lvl1pPr algn="l">
              <a:defRPr sz="703" b="1" cap="all"/>
            </a:lvl1pPr>
          </a:lstStyle>
          <a:p>
            <a:r>
              <a:rPr lang="en-US"/>
              <a:t>Click to edit Master title style</a:t>
            </a:r>
          </a:p>
        </p:txBody>
      </p:sp>
      <p:sp>
        <p:nvSpPr>
          <p:cNvPr id="3" name="Text Placeholder 2"/>
          <p:cNvSpPr>
            <a:spLocks noGrp="1"/>
          </p:cNvSpPr>
          <p:nvPr>
            <p:ph type="body" idx="1"/>
          </p:nvPr>
        </p:nvSpPr>
        <p:spPr>
          <a:xfrm>
            <a:off x="733778" y="2179960"/>
            <a:ext cx="7895771" cy="1125141"/>
          </a:xfrm>
        </p:spPr>
        <p:txBody>
          <a:bodyPr anchor="b"/>
          <a:lstStyle>
            <a:lvl1pPr marL="0" indent="0">
              <a:buNone/>
              <a:defRPr sz="352"/>
            </a:lvl1pPr>
            <a:lvl2pPr marL="80359" indent="0">
              <a:buNone/>
              <a:defRPr sz="316"/>
            </a:lvl2pPr>
            <a:lvl3pPr marL="160718" indent="0">
              <a:buNone/>
              <a:defRPr sz="281"/>
            </a:lvl3pPr>
            <a:lvl4pPr marL="241077" indent="0">
              <a:buNone/>
              <a:defRPr sz="246"/>
            </a:lvl4pPr>
            <a:lvl5pPr marL="321436" indent="0">
              <a:buNone/>
              <a:defRPr sz="246"/>
            </a:lvl5pPr>
            <a:lvl6pPr marL="401795" indent="0">
              <a:buNone/>
              <a:defRPr sz="246"/>
            </a:lvl6pPr>
            <a:lvl7pPr marL="482155" indent="0">
              <a:buNone/>
              <a:defRPr sz="246"/>
            </a:lvl7pPr>
            <a:lvl8pPr marL="562514" indent="0">
              <a:buNone/>
              <a:defRPr sz="246"/>
            </a:lvl8pPr>
            <a:lvl9pPr marL="642873" indent="0">
              <a:buNone/>
              <a:defRPr sz="246"/>
            </a:lvl9pPr>
          </a:lstStyle>
          <a:p>
            <a:pPr lvl="0"/>
            <a:r>
              <a:rPr lang="en-US"/>
              <a:t>Click to edit Master text styles</a:t>
            </a:r>
          </a:p>
        </p:txBody>
      </p:sp>
      <p:sp>
        <p:nvSpPr>
          <p:cNvPr id="4" name="Rectangle 4">
            <a:extLst>
              <a:ext uri="{FF2B5EF4-FFF2-40B4-BE49-F238E27FC236}">
                <a16:creationId xmlns:a16="http://schemas.microsoft.com/office/drawing/2014/main" id="{55753B4D-46B5-4379-8EBD-449AA3B6E1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DE702B-F5FF-43AC-AAFD-0608528218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F4A119-A5DE-48E4-8F40-95FD3D5B037B}"/>
              </a:ext>
            </a:extLst>
          </p:cNvPr>
          <p:cNvSpPr>
            <a:spLocks noGrp="1" noChangeArrowheads="1"/>
          </p:cNvSpPr>
          <p:nvPr>
            <p:ph type="sldNum" sz="quarter" idx="12"/>
          </p:nvPr>
        </p:nvSpPr>
        <p:spPr>
          <a:ln/>
        </p:spPr>
        <p:txBody>
          <a:bodyPr/>
          <a:lstStyle>
            <a:lvl1pPr>
              <a:defRPr/>
            </a:lvl1pPr>
          </a:lstStyle>
          <a:p>
            <a:fld id="{E2C41A28-190B-46BF-A107-2E48704C46C9}" type="slidenum">
              <a:rPr lang="en-US" altLang="en-US"/>
              <a:pPr/>
              <a:t>‹#›</a:t>
            </a:fld>
            <a:endParaRPr lang="en-US" altLang="en-US"/>
          </a:p>
        </p:txBody>
      </p:sp>
    </p:spTree>
    <p:extLst>
      <p:ext uri="{BB962C8B-B14F-4D97-AF65-F5344CB8AC3E}">
        <p14:creationId xmlns:p14="http://schemas.microsoft.com/office/powerpoint/2010/main" val="92615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702" y="1482328"/>
            <a:ext cx="3926517" cy="3089672"/>
          </a:xfrm>
        </p:spPr>
        <p:txBody>
          <a:bodyPr/>
          <a:lstStyle>
            <a:lvl1pPr>
              <a:defRPr sz="492"/>
            </a:lvl1pPr>
            <a:lvl2pPr>
              <a:defRPr sz="422"/>
            </a:lvl2pPr>
            <a:lvl3pPr>
              <a:defRPr sz="352"/>
            </a:lvl3pPr>
            <a:lvl4pPr>
              <a:defRPr sz="316"/>
            </a:lvl4pPr>
            <a:lvl5pPr>
              <a:defRPr sz="316"/>
            </a:lvl5pPr>
            <a:lvl6pPr>
              <a:defRPr sz="316"/>
            </a:lvl6pPr>
            <a:lvl7pPr>
              <a:defRPr sz="316"/>
            </a:lvl7pPr>
            <a:lvl8pPr>
              <a:defRPr sz="316"/>
            </a:lvl8pPr>
            <a:lvl9pPr>
              <a:defRPr sz="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924" y="1482328"/>
            <a:ext cx="3926921" cy="3089672"/>
          </a:xfrm>
        </p:spPr>
        <p:txBody>
          <a:bodyPr/>
          <a:lstStyle>
            <a:lvl1pPr>
              <a:defRPr sz="492"/>
            </a:lvl1pPr>
            <a:lvl2pPr>
              <a:defRPr sz="422"/>
            </a:lvl2pPr>
            <a:lvl3pPr>
              <a:defRPr sz="352"/>
            </a:lvl3pPr>
            <a:lvl4pPr>
              <a:defRPr sz="316"/>
            </a:lvl4pPr>
            <a:lvl5pPr>
              <a:defRPr sz="316"/>
            </a:lvl5pPr>
            <a:lvl6pPr>
              <a:defRPr sz="316"/>
            </a:lvl6pPr>
            <a:lvl7pPr>
              <a:defRPr sz="316"/>
            </a:lvl7pPr>
            <a:lvl8pPr>
              <a:defRPr sz="316"/>
            </a:lvl8pPr>
            <a:lvl9pPr>
              <a:defRPr sz="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0599EA3-86B7-4072-9ABC-BB726522B7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7B216AF-FD67-48C3-8DBE-EA8FBA8FD1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708EC4-CA27-41A6-96A8-A50537127DDC}"/>
              </a:ext>
            </a:extLst>
          </p:cNvPr>
          <p:cNvSpPr>
            <a:spLocks noGrp="1" noChangeArrowheads="1"/>
          </p:cNvSpPr>
          <p:nvPr>
            <p:ph type="sldNum" sz="quarter" idx="12"/>
          </p:nvPr>
        </p:nvSpPr>
        <p:spPr>
          <a:ln/>
        </p:spPr>
        <p:txBody>
          <a:bodyPr/>
          <a:lstStyle>
            <a:lvl1pPr>
              <a:defRPr/>
            </a:lvl1pPr>
          </a:lstStyle>
          <a:p>
            <a:fld id="{A959E7E0-2BB3-42F7-9A15-5FE961FC96F7}" type="slidenum">
              <a:rPr lang="en-US" altLang="en-US"/>
              <a:pPr/>
              <a:t>‹#›</a:t>
            </a:fld>
            <a:endParaRPr lang="en-US" altLang="en-US"/>
          </a:p>
        </p:txBody>
      </p:sp>
    </p:spTree>
    <p:extLst>
      <p:ext uri="{BB962C8B-B14F-4D97-AF65-F5344CB8AC3E}">
        <p14:creationId xmlns:p14="http://schemas.microsoft.com/office/powerpoint/2010/main" val="83873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4457" y="205941"/>
            <a:ext cx="8360229"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64457" y="1151372"/>
            <a:ext cx="4104318" cy="479692"/>
          </a:xfrm>
        </p:spPr>
        <p:txBody>
          <a:bodyPr anchor="b"/>
          <a:lstStyle>
            <a:lvl1pPr marL="0" indent="0">
              <a:buNone/>
              <a:defRPr sz="422" b="1"/>
            </a:lvl1pPr>
            <a:lvl2pPr marL="80359" indent="0">
              <a:buNone/>
              <a:defRPr sz="352" b="1"/>
            </a:lvl2pPr>
            <a:lvl3pPr marL="160718" indent="0">
              <a:buNone/>
              <a:defRPr sz="316" b="1"/>
            </a:lvl3pPr>
            <a:lvl4pPr marL="241077" indent="0">
              <a:buNone/>
              <a:defRPr sz="281" b="1"/>
            </a:lvl4pPr>
            <a:lvl5pPr marL="321436" indent="0">
              <a:buNone/>
              <a:defRPr sz="281" b="1"/>
            </a:lvl5pPr>
            <a:lvl6pPr marL="401795" indent="0">
              <a:buNone/>
              <a:defRPr sz="281" b="1"/>
            </a:lvl6pPr>
            <a:lvl7pPr marL="482155" indent="0">
              <a:buNone/>
              <a:defRPr sz="281" b="1"/>
            </a:lvl7pPr>
            <a:lvl8pPr marL="562514" indent="0">
              <a:buNone/>
              <a:defRPr sz="281" b="1"/>
            </a:lvl8pPr>
            <a:lvl9pPr marL="642873" indent="0">
              <a:buNone/>
              <a:defRPr sz="281" b="1"/>
            </a:lvl9pPr>
          </a:lstStyle>
          <a:p>
            <a:pPr lvl="0"/>
            <a:r>
              <a:rPr lang="en-US"/>
              <a:t>Click to edit Master text styles</a:t>
            </a:r>
          </a:p>
        </p:txBody>
      </p:sp>
      <p:sp>
        <p:nvSpPr>
          <p:cNvPr id="4" name="Content Placeholder 3"/>
          <p:cNvSpPr>
            <a:spLocks noGrp="1"/>
          </p:cNvSpPr>
          <p:nvPr>
            <p:ph sz="half" idx="2"/>
          </p:nvPr>
        </p:nvSpPr>
        <p:spPr>
          <a:xfrm>
            <a:off x="464457" y="1631063"/>
            <a:ext cx="4104318" cy="2963540"/>
          </a:xfrm>
        </p:spPr>
        <p:txBody>
          <a:bodyPr/>
          <a:lstStyle>
            <a:lvl1pPr>
              <a:defRPr sz="422"/>
            </a:lvl1pPr>
            <a:lvl2pPr>
              <a:defRPr sz="352"/>
            </a:lvl2pPr>
            <a:lvl3pPr>
              <a:defRPr sz="316"/>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18756" y="1151372"/>
            <a:ext cx="4105930" cy="479692"/>
          </a:xfrm>
        </p:spPr>
        <p:txBody>
          <a:bodyPr anchor="b"/>
          <a:lstStyle>
            <a:lvl1pPr marL="0" indent="0">
              <a:buNone/>
              <a:defRPr sz="422" b="1"/>
            </a:lvl1pPr>
            <a:lvl2pPr marL="80359" indent="0">
              <a:buNone/>
              <a:defRPr sz="352" b="1"/>
            </a:lvl2pPr>
            <a:lvl3pPr marL="160718" indent="0">
              <a:buNone/>
              <a:defRPr sz="316" b="1"/>
            </a:lvl3pPr>
            <a:lvl4pPr marL="241077" indent="0">
              <a:buNone/>
              <a:defRPr sz="281" b="1"/>
            </a:lvl4pPr>
            <a:lvl5pPr marL="321436" indent="0">
              <a:buNone/>
              <a:defRPr sz="281" b="1"/>
            </a:lvl5pPr>
            <a:lvl6pPr marL="401795" indent="0">
              <a:buNone/>
              <a:defRPr sz="281" b="1"/>
            </a:lvl6pPr>
            <a:lvl7pPr marL="482155" indent="0">
              <a:buNone/>
              <a:defRPr sz="281" b="1"/>
            </a:lvl7pPr>
            <a:lvl8pPr marL="562514" indent="0">
              <a:buNone/>
              <a:defRPr sz="281" b="1"/>
            </a:lvl8pPr>
            <a:lvl9pPr marL="642873" indent="0">
              <a:buNone/>
              <a:defRPr sz="281" b="1"/>
            </a:lvl9pPr>
          </a:lstStyle>
          <a:p>
            <a:pPr lvl="0"/>
            <a:r>
              <a:rPr lang="en-US"/>
              <a:t>Click to edit Master text styles</a:t>
            </a:r>
          </a:p>
        </p:txBody>
      </p:sp>
      <p:sp>
        <p:nvSpPr>
          <p:cNvPr id="6" name="Content Placeholder 5"/>
          <p:cNvSpPr>
            <a:spLocks noGrp="1"/>
          </p:cNvSpPr>
          <p:nvPr>
            <p:ph sz="quarter" idx="4"/>
          </p:nvPr>
        </p:nvSpPr>
        <p:spPr>
          <a:xfrm>
            <a:off x="4718756" y="1631063"/>
            <a:ext cx="4105930" cy="2963540"/>
          </a:xfrm>
        </p:spPr>
        <p:txBody>
          <a:bodyPr/>
          <a:lstStyle>
            <a:lvl1pPr>
              <a:defRPr sz="422"/>
            </a:lvl1pPr>
            <a:lvl2pPr>
              <a:defRPr sz="352"/>
            </a:lvl2pPr>
            <a:lvl3pPr>
              <a:defRPr sz="316"/>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00698C9-AA55-46D2-A645-7DE624A5538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18D08A9-437E-4F37-A264-BB803E9E8A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B897021-1026-44B2-9940-715F07D786DA}"/>
              </a:ext>
            </a:extLst>
          </p:cNvPr>
          <p:cNvSpPr>
            <a:spLocks noGrp="1" noChangeArrowheads="1"/>
          </p:cNvSpPr>
          <p:nvPr>
            <p:ph type="sldNum" sz="quarter" idx="12"/>
          </p:nvPr>
        </p:nvSpPr>
        <p:spPr>
          <a:ln/>
        </p:spPr>
        <p:txBody>
          <a:bodyPr/>
          <a:lstStyle>
            <a:lvl1pPr>
              <a:defRPr/>
            </a:lvl1pPr>
          </a:lstStyle>
          <a:p>
            <a:fld id="{385DD8C9-62CD-4718-B157-5FD7B6D9E880}" type="slidenum">
              <a:rPr lang="en-US" altLang="en-US"/>
              <a:pPr/>
              <a:t>‹#›</a:t>
            </a:fld>
            <a:endParaRPr lang="en-US" altLang="en-US"/>
          </a:p>
        </p:txBody>
      </p:sp>
    </p:spTree>
    <p:extLst>
      <p:ext uri="{BB962C8B-B14F-4D97-AF65-F5344CB8AC3E}">
        <p14:creationId xmlns:p14="http://schemas.microsoft.com/office/powerpoint/2010/main" val="288667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673A7C2-E468-464E-A8ED-E876B0F2B0B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C6DD5E5-BF34-45B8-9F68-6284B2621E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8992BCD-879C-4DBA-8090-B4D0C46E20AE}"/>
              </a:ext>
            </a:extLst>
          </p:cNvPr>
          <p:cNvSpPr>
            <a:spLocks noGrp="1" noChangeArrowheads="1"/>
          </p:cNvSpPr>
          <p:nvPr>
            <p:ph type="sldNum" sz="quarter" idx="12"/>
          </p:nvPr>
        </p:nvSpPr>
        <p:spPr>
          <a:ln/>
        </p:spPr>
        <p:txBody>
          <a:bodyPr/>
          <a:lstStyle>
            <a:lvl1pPr>
              <a:defRPr/>
            </a:lvl1pPr>
          </a:lstStyle>
          <a:p>
            <a:fld id="{FBD3D2A9-7CA2-435D-AD77-32B357F961C1}" type="slidenum">
              <a:rPr lang="en-US" altLang="en-US"/>
              <a:pPr/>
              <a:t>‹#›</a:t>
            </a:fld>
            <a:endParaRPr lang="en-US" altLang="en-US"/>
          </a:p>
        </p:txBody>
      </p:sp>
    </p:spTree>
    <p:extLst>
      <p:ext uri="{BB962C8B-B14F-4D97-AF65-F5344CB8AC3E}">
        <p14:creationId xmlns:p14="http://schemas.microsoft.com/office/powerpoint/2010/main" val="181874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CBD602-E681-437B-BE0B-414B48292BE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63C36C8-5DDB-4B7C-8531-499D1C72A9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61F13F5-B617-42CF-AABB-220EA05F32FD}"/>
              </a:ext>
            </a:extLst>
          </p:cNvPr>
          <p:cNvSpPr>
            <a:spLocks noGrp="1" noChangeArrowheads="1"/>
          </p:cNvSpPr>
          <p:nvPr>
            <p:ph type="sldNum" sz="quarter" idx="12"/>
          </p:nvPr>
        </p:nvSpPr>
        <p:spPr>
          <a:ln/>
        </p:spPr>
        <p:txBody>
          <a:bodyPr/>
          <a:lstStyle>
            <a:lvl1pPr>
              <a:defRPr/>
            </a:lvl1pPr>
          </a:lstStyle>
          <a:p>
            <a:fld id="{737196CF-3684-45B1-8F4D-071CD2A81BC4}" type="slidenum">
              <a:rPr lang="en-US" altLang="en-US"/>
              <a:pPr/>
              <a:t>‹#›</a:t>
            </a:fld>
            <a:endParaRPr lang="en-US" altLang="en-US"/>
          </a:p>
        </p:txBody>
      </p:sp>
    </p:spTree>
    <p:extLst>
      <p:ext uri="{BB962C8B-B14F-4D97-AF65-F5344CB8AC3E}">
        <p14:creationId xmlns:p14="http://schemas.microsoft.com/office/powerpoint/2010/main" val="9698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4457" y="204825"/>
            <a:ext cx="3056064" cy="871482"/>
          </a:xfrm>
        </p:spPr>
        <p:txBody>
          <a:bodyPr anchor="b"/>
          <a:lstStyle>
            <a:lvl1pPr algn="l">
              <a:defRPr sz="352" b="1"/>
            </a:lvl1pPr>
          </a:lstStyle>
          <a:p>
            <a:r>
              <a:rPr lang="en-US"/>
              <a:t>Click to edit Master title style</a:t>
            </a:r>
          </a:p>
        </p:txBody>
      </p:sp>
      <p:sp>
        <p:nvSpPr>
          <p:cNvPr id="3" name="Content Placeholder 2"/>
          <p:cNvSpPr>
            <a:spLocks noGrp="1"/>
          </p:cNvSpPr>
          <p:nvPr>
            <p:ph idx="1"/>
          </p:nvPr>
        </p:nvSpPr>
        <p:spPr>
          <a:xfrm>
            <a:off x="3631797" y="204825"/>
            <a:ext cx="5192889" cy="4389779"/>
          </a:xfrm>
        </p:spPr>
        <p:txBody>
          <a:bodyPr/>
          <a:lstStyle>
            <a:lvl1pPr>
              <a:defRPr sz="562"/>
            </a:lvl1pPr>
            <a:lvl2pPr>
              <a:defRPr sz="492"/>
            </a:lvl2pPr>
            <a:lvl3pPr>
              <a:defRPr sz="422"/>
            </a:lvl3pPr>
            <a:lvl4pPr>
              <a:defRPr sz="352"/>
            </a:lvl4pPr>
            <a:lvl5pPr>
              <a:defRPr sz="352"/>
            </a:lvl5pPr>
            <a:lvl6pPr>
              <a:defRPr sz="352"/>
            </a:lvl6pPr>
            <a:lvl7pPr>
              <a:defRPr sz="352"/>
            </a:lvl7pPr>
            <a:lvl8pPr>
              <a:defRPr sz="352"/>
            </a:lvl8pPr>
            <a:lvl9pPr>
              <a:defRPr sz="3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457" y="1076307"/>
            <a:ext cx="3056064" cy="3518297"/>
          </a:xfrm>
        </p:spPr>
        <p:txBody>
          <a:bodyPr/>
          <a:lstStyle>
            <a:lvl1pPr marL="0" indent="0">
              <a:buNone/>
              <a:defRPr sz="246"/>
            </a:lvl1pPr>
            <a:lvl2pPr marL="80359" indent="0">
              <a:buNone/>
              <a:defRPr sz="211"/>
            </a:lvl2pPr>
            <a:lvl3pPr marL="160718" indent="0">
              <a:buNone/>
              <a:defRPr sz="176"/>
            </a:lvl3pPr>
            <a:lvl4pPr marL="241077" indent="0">
              <a:buNone/>
              <a:defRPr sz="158"/>
            </a:lvl4pPr>
            <a:lvl5pPr marL="321436" indent="0">
              <a:buNone/>
              <a:defRPr sz="158"/>
            </a:lvl5pPr>
            <a:lvl6pPr marL="401795" indent="0">
              <a:buNone/>
              <a:defRPr sz="158"/>
            </a:lvl6pPr>
            <a:lvl7pPr marL="482155" indent="0">
              <a:buNone/>
              <a:defRPr sz="158"/>
            </a:lvl7pPr>
            <a:lvl8pPr marL="562514" indent="0">
              <a:buNone/>
              <a:defRPr sz="158"/>
            </a:lvl8pPr>
            <a:lvl9pPr marL="642873" indent="0">
              <a:buNone/>
              <a:defRPr sz="158"/>
            </a:lvl9pPr>
          </a:lstStyle>
          <a:p>
            <a:pPr lvl="0"/>
            <a:r>
              <a:rPr lang="en-US"/>
              <a:t>Click to edit Master text styles</a:t>
            </a:r>
          </a:p>
        </p:txBody>
      </p:sp>
      <p:sp>
        <p:nvSpPr>
          <p:cNvPr id="5" name="Rectangle 4">
            <a:extLst>
              <a:ext uri="{FF2B5EF4-FFF2-40B4-BE49-F238E27FC236}">
                <a16:creationId xmlns:a16="http://schemas.microsoft.com/office/drawing/2014/main" id="{7D9234A4-8762-4BA0-ABAD-56E6B65513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6315D26-5D00-4928-BB95-6EDE2A8C94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13BF83-6643-4BA4-9038-B4AFAECC4E0F}"/>
              </a:ext>
            </a:extLst>
          </p:cNvPr>
          <p:cNvSpPr>
            <a:spLocks noGrp="1" noChangeArrowheads="1"/>
          </p:cNvSpPr>
          <p:nvPr>
            <p:ph type="sldNum" sz="quarter" idx="12"/>
          </p:nvPr>
        </p:nvSpPr>
        <p:spPr>
          <a:ln/>
        </p:spPr>
        <p:txBody>
          <a:bodyPr/>
          <a:lstStyle>
            <a:lvl1pPr>
              <a:defRPr/>
            </a:lvl1pPr>
          </a:lstStyle>
          <a:p>
            <a:fld id="{D58304A0-6DDB-4325-AD7D-E812BF8F6527}" type="slidenum">
              <a:rPr lang="en-US" altLang="en-US"/>
              <a:pPr/>
              <a:t>‹#›</a:t>
            </a:fld>
            <a:endParaRPr lang="en-US" altLang="en-US"/>
          </a:p>
        </p:txBody>
      </p:sp>
    </p:spTree>
    <p:extLst>
      <p:ext uri="{BB962C8B-B14F-4D97-AF65-F5344CB8AC3E}">
        <p14:creationId xmlns:p14="http://schemas.microsoft.com/office/powerpoint/2010/main" val="238519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0737" y="3600339"/>
            <a:ext cx="5573486" cy="425276"/>
          </a:xfrm>
        </p:spPr>
        <p:txBody>
          <a:bodyPr anchor="b"/>
          <a:lstStyle>
            <a:lvl1pPr algn="l">
              <a:defRPr sz="352" b="1"/>
            </a:lvl1pPr>
          </a:lstStyle>
          <a:p>
            <a:r>
              <a:rPr lang="en-US"/>
              <a:t>Click to edit Master title style</a:t>
            </a:r>
          </a:p>
        </p:txBody>
      </p:sp>
      <p:sp>
        <p:nvSpPr>
          <p:cNvPr id="3" name="Picture Placeholder 2"/>
          <p:cNvSpPr>
            <a:spLocks noGrp="1"/>
          </p:cNvSpPr>
          <p:nvPr>
            <p:ph type="pic" idx="1"/>
          </p:nvPr>
        </p:nvSpPr>
        <p:spPr>
          <a:xfrm>
            <a:off x="1820737" y="459600"/>
            <a:ext cx="5573486" cy="3086044"/>
          </a:xfrm>
        </p:spPr>
        <p:txBody>
          <a:bodyPr/>
          <a:lstStyle>
            <a:lvl1pPr marL="0" indent="0">
              <a:buNone/>
              <a:defRPr sz="562"/>
            </a:lvl1pPr>
            <a:lvl2pPr marL="80359" indent="0">
              <a:buNone/>
              <a:defRPr sz="492"/>
            </a:lvl2pPr>
            <a:lvl3pPr marL="160718" indent="0">
              <a:buNone/>
              <a:defRPr sz="422"/>
            </a:lvl3pPr>
            <a:lvl4pPr marL="241077" indent="0">
              <a:buNone/>
              <a:defRPr sz="352"/>
            </a:lvl4pPr>
            <a:lvl5pPr marL="321436" indent="0">
              <a:buNone/>
              <a:defRPr sz="352"/>
            </a:lvl5pPr>
            <a:lvl6pPr marL="401795" indent="0">
              <a:buNone/>
              <a:defRPr sz="352"/>
            </a:lvl6pPr>
            <a:lvl7pPr marL="482155" indent="0">
              <a:buNone/>
              <a:defRPr sz="352"/>
            </a:lvl7pPr>
            <a:lvl8pPr marL="562514" indent="0">
              <a:buNone/>
              <a:defRPr sz="352"/>
            </a:lvl8pPr>
            <a:lvl9pPr marL="642873" indent="0">
              <a:buNone/>
              <a:defRPr sz="352"/>
            </a:lvl9pPr>
          </a:lstStyle>
          <a:p>
            <a:pPr lvl="0"/>
            <a:endParaRPr lang="en-US" noProof="0"/>
          </a:p>
        </p:txBody>
      </p:sp>
      <p:sp>
        <p:nvSpPr>
          <p:cNvPr id="4" name="Text Placeholder 3"/>
          <p:cNvSpPr>
            <a:spLocks noGrp="1"/>
          </p:cNvSpPr>
          <p:nvPr>
            <p:ph type="body" sz="half" idx="2"/>
          </p:nvPr>
        </p:nvSpPr>
        <p:spPr>
          <a:xfrm>
            <a:off x="1820737" y="4025615"/>
            <a:ext cx="5573486" cy="603591"/>
          </a:xfrm>
        </p:spPr>
        <p:txBody>
          <a:bodyPr/>
          <a:lstStyle>
            <a:lvl1pPr marL="0" indent="0">
              <a:buNone/>
              <a:defRPr sz="246"/>
            </a:lvl1pPr>
            <a:lvl2pPr marL="80359" indent="0">
              <a:buNone/>
              <a:defRPr sz="211"/>
            </a:lvl2pPr>
            <a:lvl3pPr marL="160718" indent="0">
              <a:buNone/>
              <a:defRPr sz="176"/>
            </a:lvl3pPr>
            <a:lvl4pPr marL="241077" indent="0">
              <a:buNone/>
              <a:defRPr sz="158"/>
            </a:lvl4pPr>
            <a:lvl5pPr marL="321436" indent="0">
              <a:buNone/>
              <a:defRPr sz="158"/>
            </a:lvl5pPr>
            <a:lvl6pPr marL="401795" indent="0">
              <a:buNone/>
              <a:defRPr sz="158"/>
            </a:lvl6pPr>
            <a:lvl7pPr marL="482155" indent="0">
              <a:buNone/>
              <a:defRPr sz="158"/>
            </a:lvl7pPr>
            <a:lvl8pPr marL="562514" indent="0">
              <a:buNone/>
              <a:defRPr sz="158"/>
            </a:lvl8pPr>
            <a:lvl9pPr marL="642873" indent="0">
              <a:buNone/>
              <a:defRPr sz="158"/>
            </a:lvl9pPr>
          </a:lstStyle>
          <a:p>
            <a:pPr lvl="0"/>
            <a:r>
              <a:rPr lang="en-US"/>
              <a:t>Click to edit Master text styles</a:t>
            </a:r>
          </a:p>
        </p:txBody>
      </p:sp>
      <p:sp>
        <p:nvSpPr>
          <p:cNvPr id="5" name="Rectangle 4">
            <a:extLst>
              <a:ext uri="{FF2B5EF4-FFF2-40B4-BE49-F238E27FC236}">
                <a16:creationId xmlns:a16="http://schemas.microsoft.com/office/drawing/2014/main" id="{303A35A0-7B85-4B47-8EC5-90AAE89AD45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4DDF52-C226-4276-82A5-6AE54F2A59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C19A769-A87E-437C-9D61-764A29EEFD28}"/>
              </a:ext>
            </a:extLst>
          </p:cNvPr>
          <p:cNvSpPr>
            <a:spLocks noGrp="1" noChangeArrowheads="1"/>
          </p:cNvSpPr>
          <p:nvPr>
            <p:ph type="sldNum" sz="quarter" idx="12"/>
          </p:nvPr>
        </p:nvSpPr>
        <p:spPr>
          <a:ln/>
        </p:spPr>
        <p:txBody>
          <a:bodyPr/>
          <a:lstStyle>
            <a:lvl1pPr>
              <a:defRPr/>
            </a:lvl1pPr>
          </a:lstStyle>
          <a:p>
            <a:fld id="{1F0B2D1D-C1AB-42E1-8C4A-104386211670}" type="slidenum">
              <a:rPr lang="en-US" altLang="en-US"/>
              <a:pPr/>
              <a:t>‹#›</a:t>
            </a:fld>
            <a:endParaRPr lang="en-US" altLang="en-US"/>
          </a:p>
        </p:txBody>
      </p:sp>
    </p:spTree>
    <p:extLst>
      <p:ext uri="{BB962C8B-B14F-4D97-AF65-F5344CB8AC3E}">
        <p14:creationId xmlns:p14="http://schemas.microsoft.com/office/powerpoint/2010/main" val="315001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E77F758-A3AC-4654-8502-BBA0659F2CB9}"/>
              </a:ext>
            </a:extLst>
          </p:cNvPr>
          <p:cNvSpPr>
            <a:spLocks noGrp="1" noChangeArrowheads="1"/>
          </p:cNvSpPr>
          <p:nvPr>
            <p:ph type="title"/>
          </p:nvPr>
        </p:nvSpPr>
        <p:spPr bwMode="auto">
          <a:xfrm>
            <a:off x="698831" y="457399"/>
            <a:ext cx="789219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7F333A2-697F-4F6E-96BD-21E03141A574}"/>
              </a:ext>
            </a:extLst>
          </p:cNvPr>
          <p:cNvSpPr>
            <a:spLocks noGrp="1" noChangeArrowheads="1"/>
          </p:cNvSpPr>
          <p:nvPr>
            <p:ph type="body" idx="1"/>
          </p:nvPr>
        </p:nvSpPr>
        <p:spPr bwMode="auto">
          <a:xfrm>
            <a:off x="698831" y="1482328"/>
            <a:ext cx="7892190" cy="308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636C503-C164-416C-A708-71009E4776DA}"/>
              </a:ext>
            </a:extLst>
          </p:cNvPr>
          <p:cNvSpPr>
            <a:spLocks noGrp="1" noChangeArrowheads="1"/>
          </p:cNvSpPr>
          <p:nvPr>
            <p:ph type="dt" sz="half" idx="2"/>
          </p:nvPr>
        </p:nvSpPr>
        <p:spPr bwMode="auto">
          <a:xfrm>
            <a:off x="698831" y="4690071"/>
            <a:ext cx="1935096"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defTabSz="764807">
              <a:defRPr sz="1072"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92F79360-713D-496C-ADA5-8F6002794EE7}"/>
              </a:ext>
            </a:extLst>
          </p:cNvPr>
          <p:cNvSpPr>
            <a:spLocks noGrp="1" noChangeArrowheads="1"/>
          </p:cNvSpPr>
          <p:nvPr>
            <p:ph type="ftr" sz="quarter" idx="3"/>
          </p:nvPr>
        </p:nvSpPr>
        <p:spPr bwMode="auto">
          <a:xfrm>
            <a:off x="3172024" y="4690071"/>
            <a:ext cx="2945143"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ctr" defTabSz="764807">
              <a:defRPr sz="1072"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4EB34CCB-AD65-448F-9A7D-4E3AE6C5DA76}"/>
              </a:ext>
            </a:extLst>
          </p:cNvPr>
          <p:cNvSpPr>
            <a:spLocks noGrp="1" noChangeArrowheads="1"/>
          </p:cNvSpPr>
          <p:nvPr>
            <p:ph type="sldNum" sz="quarter" idx="4"/>
          </p:nvPr>
        </p:nvSpPr>
        <p:spPr bwMode="auto">
          <a:xfrm>
            <a:off x="6655594" y="4690071"/>
            <a:ext cx="1935427"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r" defTabSz="764523">
              <a:defRPr sz="1062" b="0">
                <a:solidFill>
                  <a:schemeClr val="tx1"/>
                </a:solidFill>
                <a:latin typeface="Times New Roman" panose="02020603050405020304" pitchFamily="18" charset="0"/>
              </a:defRPr>
            </a:lvl1pPr>
          </a:lstStyle>
          <a:p>
            <a:fld id="{895EA30E-62FD-4F52-8DEB-78843317819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4523" rtl="0" eaLnBrk="0" fontAlgn="base" hangingPunct="0">
        <a:spcBef>
          <a:spcPct val="0"/>
        </a:spcBef>
        <a:spcAft>
          <a:spcPct val="0"/>
        </a:spcAft>
        <a:defRPr sz="3708">
          <a:solidFill>
            <a:schemeClr val="tx2"/>
          </a:solidFill>
          <a:latin typeface="+mj-lt"/>
          <a:ea typeface="+mj-ea"/>
          <a:cs typeface="+mj-cs"/>
        </a:defRPr>
      </a:lvl1pPr>
      <a:lvl2pPr algn="ctr" defTabSz="764523" rtl="0" eaLnBrk="0" fontAlgn="base" hangingPunct="0">
        <a:spcBef>
          <a:spcPct val="0"/>
        </a:spcBef>
        <a:spcAft>
          <a:spcPct val="0"/>
        </a:spcAft>
        <a:defRPr sz="3708">
          <a:solidFill>
            <a:schemeClr val="tx2"/>
          </a:solidFill>
          <a:latin typeface="Times New Roman" pitchFamily="18" charset="0"/>
        </a:defRPr>
      </a:lvl2pPr>
      <a:lvl3pPr algn="ctr" defTabSz="764523" rtl="0" eaLnBrk="0" fontAlgn="base" hangingPunct="0">
        <a:spcBef>
          <a:spcPct val="0"/>
        </a:spcBef>
        <a:spcAft>
          <a:spcPct val="0"/>
        </a:spcAft>
        <a:defRPr sz="3708">
          <a:solidFill>
            <a:schemeClr val="tx2"/>
          </a:solidFill>
          <a:latin typeface="Times New Roman" pitchFamily="18" charset="0"/>
        </a:defRPr>
      </a:lvl3pPr>
      <a:lvl4pPr algn="ctr" defTabSz="764523" rtl="0" eaLnBrk="0" fontAlgn="base" hangingPunct="0">
        <a:spcBef>
          <a:spcPct val="0"/>
        </a:spcBef>
        <a:spcAft>
          <a:spcPct val="0"/>
        </a:spcAft>
        <a:defRPr sz="3708">
          <a:solidFill>
            <a:schemeClr val="tx2"/>
          </a:solidFill>
          <a:latin typeface="Times New Roman" pitchFamily="18" charset="0"/>
        </a:defRPr>
      </a:lvl4pPr>
      <a:lvl5pPr algn="ctr" defTabSz="764523" rtl="0" eaLnBrk="0" fontAlgn="base" hangingPunct="0">
        <a:spcBef>
          <a:spcPct val="0"/>
        </a:spcBef>
        <a:spcAft>
          <a:spcPct val="0"/>
        </a:spcAft>
        <a:defRPr sz="3708">
          <a:solidFill>
            <a:schemeClr val="tx2"/>
          </a:solidFill>
          <a:latin typeface="Times New Roman" pitchFamily="18" charset="0"/>
        </a:defRPr>
      </a:lvl5pPr>
      <a:lvl6pPr marL="80359" algn="ctr" defTabSz="764807" rtl="0" eaLnBrk="0" fontAlgn="base" hangingPunct="0">
        <a:spcBef>
          <a:spcPct val="0"/>
        </a:spcBef>
        <a:spcAft>
          <a:spcPct val="0"/>
        </a:spcAft>
        <a:defRPr sz="3726">
          <a:solidFill>
            <a:schemeClr val="tx2"/>
          </a:solidFill>
          <a:latin typeface="Times New Roman" pitchFamily="18" charset="0"/>
        </a:defRPr>
      </a:lvl6pPr>
      <a:lvl7pPr marL="160718" algn="ctr" defTabSz="764807" rtl="0" eaLnBrk="0" fontAlgn="base" hangingPunct="0">
        <a:spcBef>
          <a:spcPct val="0"/>
        </a:spcBef>
        <a:spcAft>
          <a:spcPct val="0"/>
        </a:spcAft>
        <a:defRPr sz="3726">
          <a:solidFill>
            <a:schemeClr val="tx2"/>
          </a:solidFill>
          <a:latin typeface="Times New Roman" pitchFamily="18" charset="0"/>
        </a:defRPr>
      </a:lvl7pPr>
      <a:lvl8pPr marL="241077" algn="ctr" defTabSz="764807" rtl="0" eaLnBrk="0" fontAlgn="base" hangingPunct="0">
        <a:spcBef>
          <a:spcPct val="0"/>
        </a:spcBef>
        <a:spcAft>
          <a:spcPct val="0"/>
        </a:spcAft>
        <a:defRPr sz="3726">
          <a:solidFill>
            <a:schemeClr val="tx2"/>
          </a:solidFill>
          <a:latin typeface="Times New Roman" pitchFamily="18" charset="0"/>
        </a:defRPr>
      </a:lvl8pPr>
      <a:lvl9pPr marL="321436" algn="ctr" defTabSz="764807" rtl="0" eaLnBrk="0" fontAlgn="base" hangingPunct="0">
        <a:spcBef>
          <a:spcPct val="0"/>
        </a:spcBef>
        <a:spcAft>
          <a:spcPct val="0"/>
        </a:spcAft>
        <a:defRPr sz="3726">
          <a:solidFill>
            <a:schemeClr val="tx2"/>
          </a:solidFill>
          <a:latin typeface="Times New Roman" pitchFamily="18" charset="0"/>
        </a:defRPr>
      </a:lvl9pPr>
    </p:titleStyle>
    <p:bodyStyle>
      <a:lvl1pPr marL="286035" indent="-286035" algn="l" defTabSz="764523" rtl="0" eaLnBrk="0" fontAlgn="base" hangingPunct="0">
        <a:spcBef>
          <a:spcPct val="20000"/>
        </a:spcBef>
        <a:spcAft>
          <a:spcPct val="0"/>
        </a:spcAft>
        <a:buChar char="•"/>
        <a:defRPr sz="2541">
          <a:solidFill>
            <a:schemeClr val="tx1"/>
          </a:solidFill>
          <a:latin typeface="+mn-lt"/>
          <a:ea typeface="+mn-ea"/>
          <a:cs typeface="+mn-cs"/>
        </a:defRPr>
      </a:lvl1pPr>
      <a:lvl2pPr marL="621010" indent="-239079" algn="l" defTabSz="764523" rtl="0" eaLnBrk="0" fontAlgn="base" hangingPunct="0">
        <a:spcBef>
          <a:spcPct val="20000"/>
        </a:spcBef>
        <a:spcAft>
          <a:spcPct val="0"/>
        </a:spcAft>
        <a:buChar char="–"/>
        <a:defRPr sz="2312">
          <a:solidFill>
            <a:schemeClr val="tx1"/>
          </a:solidFill>
          <a:latin typeface="+mn-lt"/>
        </a:defRPr>
      </a:lvl2pPr>
      <a:lvl3pPr marL="953670" indent="-189147" algn="l" defTabSz="764523" rtl="0" eaLnBrk="0" fontAlgn="base" hangingPunct="0">
        <a:spcBef>
          <a:spcPct val="20000"/>
        </a:spcBef>
        <a:spcAft>
          <a:spcPct val="0"/>
        </a:spcAft>
        <a:buChar char="•"/>
        <a:defRPr sz="1916">
          <a:solidFill>
            <a:schemeClr val="tx1"/>
          </a:solidFill>
          <a:latin typeface="+mn-lt"/>
        </a:defRPr>
      </a:lvl3pPr>
      <a:lvl4pPr marL="1336924" indent="-192784" algn="l" defTabSz="764523" rtl="0" eaLnBrk="0" fontAlgn="base" hangingPunct="0">
        <a:spcBef>
          <a:spcPct val="20000"/>
        </a:spcBef>
        <a:spcAft>
          <a:spcPct val="0"/>
        </a:spcAft>
        <a:buChar char="–"/>
        <a:defRPr sz="1625">
          <a:solidFill>
            <a:schemeClr val="tx1"/>
          </a:solidFill>
          <a:latin typeface="+mn-lt"/>
        </a:defRPr>
      </a:lvl4pPr>
      <a:lvl5pPr marL="1716871" indent="-189808" algn="l" defTabSz="764523" rtl="0" eaLnBrk="0" fontAlgn="base" hangingPunct="0">
        <a:spcBef>
          <a:spcPct val="20000"/>
        </a:spcBef>
        <a:spcAft>
          <a:spcPct val="0"/>
        </a:spcAft>
        <a:buChar char="»"/>
        <a:defRPr sz="1625">
          <a:solidFill>
            <a:schemeClr val="tx1"/>
          </a:solidFill>
          <a:latin typeface="+mn-lt"/>
        </a:defRPr>
      </a:lvl5pPr>
      <a:lvl6pPr marL="1797477" indent="-190016" algn="l" defTabSz="764807" rtl="0" eaLnBrk="0" fontAlgn="base" hangingPunct="0">
        <a:spcBef>
          <a:spcPct val="20000"/>
        </a:spcBef>
        <a:spcAft>
          <a:spcPct val="0"/>
        </a:spcAft>
        <a:buChar char="»"/>
        <a:defRPr sz="1635">
          <a:solidFill>
            <a:schemeClr val="tx1"/>
          </a:solidFill>
          <a:latin typeface="+mn-lt"/>
        </a:defRPr>
      </a:lvl6pPr>
      <a:lvl7pPr marL="1877836" indent="-190016" algn="l" defTabSz="764807" rtl="0" eaLnBrk="0" fontAlgn="base" hangingPunct="0">
        <a:spcBef>
          <a:spcPct val="20000"/>
        </a:spcBef>
        <a:spcAft>
          <a:spcPct val="0"/>
        </a:spcAft>
        <a:buChar char="»"/>
        <a:defRPr sz="1635">
          <a:solidFill>
            <a:schemeClr val="tx1"/>
          </a:solidFill>
          <a:latin typeface="+mn-lt"/>
        </a:defRPr>
      </a:lvl7pPr>
      <a:lvl8pPr marL="1958195" indent="-190016" algn="l" defTabSz="764807" rtl="0" eaLnBrk="0" fontAlgn="base" hangingPunct="0">
        <a:spcBef>
          <a:spcPct val="20000"/>
        </a:spcBef>
        <a:spcAft>
          <a:spcPct val="0"/>
        </a:spcAft>
        <a:buChar char="»"/>
        <a:defRPr sz="1635">
          <a:solidFill>
            <a:schemeClr val="tx1"/>
          </a:solidFill>
          <a:latin typeface="+mn-lt"/>
        </a:defRPr>
      </a:lvl8pPr>
      <a:lvl9pPr marL="2038554" indent="-190016" algn="l" defTabSz="764807" rtl="0" eaLnBrk="0" fontAlgn="base" hangingPunct="0">
        <a:spcBef>
          <a:spcPct val="20000"/>
        </a:spcBef>
        <a:spcAft>
          <a:spcPct val="0"/>
        </a:spcAft>
        <a:buChar char="»"/>
        <a:defRPr sz="1635">
          <a:solidFill>
            <a:schemeClr val="tx1"/>
          </a:solidFill>
          <a:latin typeface="+mn-lt"/>
        </a:defRPr>
      </a:lvl9pPr>
    </p:bodyStyle>
    <p:otherStyle>
      <a:defPPr>
        <a:defRPr lang="en-US"/>
      </a:defPPr>
      <a:lvl1pPr marL="0" algn="l" defTabSz="160718" rtl="0" eaLnBrk="1" latinLnBrk="0" hangingPunct="1">
        <a:defRPr sz="316" kern="1200">
          <a:solidFill>
            <a:schemeClr val="tx1"/>
          </a:solidFill>
          <a:latin typeface="+mn-lt"/>
          <a:ea typeface="+mn-ea"/>
          <a:cs typeface="+mn-cs"/>
        </a:defRPr>
      </a:lvl1pPr>
      <a:lvl2pPr marL="80359" algn="l" defTabSz="160718" rtl="0" eaLnBrk="1" latinLnBrk="0" hangingPunct="1">
        <a:defRPr sz="316" kern="1200">
          <a:solidFill>
            <a:schemeClr val="tx1"/>
          </a:solidFill>
          <a:latin typeface="+mn-lt"/>
          <a:ea typeface="+mn-ea"/>
          <a:cs typeface="+mn-cs"/>
        </a:defRPr>
      </a:lvl2pPr>
      <a:lvl3pPr marL="160718" algn="l" defTabSz="160718" rtl="0" eaLnBrk="1" latinLnBrk="0" hangingPunct="1">
        <a:defRPr sz="316" kern="1200">
          <a:solidFill>
            <a:schemeClr val="tx1"/>
          </a:solidFill>
          <a:latin typeface="+mn-lt"/>
          <a:ea typeface="+mn-ea"/>
          <a:cs typeface="+mn-cs"/>
        </a:defRPr>
      </a:lvl3pPr>
      <a:lvl4pPr marL="241077" algn="l" defTabSz="160718" rtl="0" eaLnBrk="1" latinLnBrk="0" hangingPunct="1">
        <a:defRPr sz="316" kern="1200">
          <a:solidFill>
            <a:schemeClr val="tx1"/>
          </a:solidFill>
          <a:latin typeface="+mn-lt"/>
          <a:ea typeface="+mn-ea"/>
          <a:cs typeface="+mn-cs"/>
        </a:defRPr>
      </a:lvl4pPr>
      <a:lvl5pPr marL="321436" algn="l" defTabSz="160718" rtl="0" eaLnBrk="1" latinLnBrk="0" hangingPunct="1">
        <a:defRPr sz="316" kern="1200">
          <a:solidFill>
            <a:schemeClr val="tx1"/>
          </a:solidFill>
          <a:latin typeface="+mn-lt"/>
          <a:ea typeface="+mn-ea"/>
          <a:cs typeface="+mn-cs"/>
        </a:defRPr>
      </a:lvl5pPr>
      <a:lvl6pPr marL="401795" algn="l" defTabSz="160718" rtl="0" eaLnBrk="1" latinLnBrk="0" hangingPunct="1">
        <a:defRPr sz="316" kern="1200">
          <a:solidFill>
            <a:schemeClr val="tx1"/>
          </a:solidFill>
          <a:latin typeface="+mn-lt"/>
          <a:ea typeface="+mn-ea"/>
          <a:cs typeface="+mn-cs"/>
        </a:defRPr>
      </a:lvl6pPr>
      <a:lvl7pPr marL="482155" algn="l" defTabSz="160718" rtl="0" eaLnBrk="1" latinLnBrk="0" hangingPunct="1">
        <a:defRPr sz="316" kern="1200">
          <a:solidFill>
            <a:schemeClr val="tx1"/>
          </a:solidFill>
          <a:latin typeface="+mn-lt"/>
          <a:ea typeface="+mn-ea"/>
          <a:cs typeface="+mn-cs"/>
        </a:defRPr>
      </a:lvl7pPr>
      <a:lvl8pPr marL="562514" algn="l" defTabSz="160718" rtl="0" eaLnBrk="1" latinLnBrk="0" hangingPunct="1">
        <a:defRPr sz="316" kern="1200">
          <a:solidFill>
            <a:schemeClr val="tx1"/>
          </a:solidFill>
          <a:latin typeface="+mn-lt"/>
          <a:ea typeface="+mn-ea"/>
          <a:cs typeface="+mn-cs"/>
        </a:defRPr>
      </a:lvl8pPr>
      <a:lvl9pPr marL="642873" algn="l" defTabSz="160718" rtl="0" eaLnBrk="1" latinLnBrk="0" hangingPunct="1">
        <a:defRPr sz="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96">
            <a:extLst>
              <a:ext uri="{FF2B5EF4-FFF2-40B4-BE49-F238E27FC236}">
                <a16:creationId xmlns:a16="http://schemas.microsoft.com/office/drawing/2014/main" id="{76371AFE-4E72-4BAF-BA34-8A6C8835131E}"/>
              </a:ext>
            </a:extLst>
          </p:cNvPr>
          <p:cNvSpPr txBox="1">
            <a:spLocks noChangeArrowheads="1"/>
          </p:cNvSpPr>
          <p:nvPr/>
        </p:nvSpPr>
        <p:spPr bwMode="auto">
          <a:xfrm>
            <a:off x="860302" y="285750"/>
            <a:ext cx="7423396" cy="40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Paul Dubois </a:t>
            </a:r>
            <a:r>
              <a:rPr lang="en-US" altLang="en-US" sz="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altLang="en-US" sz="900" baseline="30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a,b,c</a:t>
            </a:r>
            <a:r>
              <a:rPr lang="en-US" altLang="en-US" sz="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alt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Pascal </a:t>
            </a:r>
            <a:r>
              <a:rPr lang="en-US" alt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Fenoglietto</a:t>
            </a:r>
            <a:r>
              <a:rPr lang="en-US" altLang="en-US" sz="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 (b)</a:t>
            </a:r>
            <a:r>
              <a:rPr lang="en-US" alt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Paul-Henry </a:t>
            </a:r>
            <a:r>
              <a:rPr lang="en-US" alt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Cournède</a:t>
            </a:r>
            <a:r>
              <a:rPr lang="en-US" altLang="en-US" sz="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 (c)</a:t>
            </a:r>
            <a:r>
              <a:rPr lang="en-US" alt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Nikos </a:t>
            </a:r>
            <a:r>
              <a:rPr lang="en-US" alt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Paragios</a:t>
            </a:r>
            <a:r>
              <a:rPr lang="en-US" altLang="en-US" sz="9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 (a)</a:t>
            </a:r>
            <a:endParaRPr lang="en-US" alt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(a) </a:t>
            </a:r>
            <a:r>
              <a:rPr lang="en-US" altLang="en-US" sz="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TheraPanacea</a:t>
            </a: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(b)  </a:t>
            </a:r>
            <a:r>
              <a:rPr lang="en-US" altLang="en-US" sz="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Institut</a:t>
            </a: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 du Cancer de Montpellier</a:t>
            </a:r>
          </a:p>
          <a:p>
            <a:pPr algn="ct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(c) </a:t>
            </a: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Biomathematics, MICS, CentraleSupélec</a:t>
            </a:r>
          </a:p>
        </p:txBody>
      </p:sp>
      <p:sp>
        <p:nvSpPr>
          <p:cNvPr id="4098" name="Text Box 2">
            <a:extLst>
              <a:ext uri="{FF2B5EF4-FFF2-40B4-BE49-F238E27FC236}">
                <a16:creationId xmlns:a16="http://schemas.microsoft.com/office/drawing/2014/main" id="{F1FCDDBA-469C-4C2F-9015-7376C01A81F6}"/>
              </a:ext>
            </a:extLst>
          </p:cNvPr>
          <p:cNvSpPr txBox="1">
            <a:spLocks noChangeArrowheads="1"/>
          </p:cNvSpPr>
          <p:nvPr/>
        </p:nvSpPr>
        <p:spPr bwMode="auto">
          <a:xfrm>
            <a:off x="1401961" y="-46032"/>
            <a:ext cx="6340078" cy="37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80367" rIns="80367" bIns="8036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GB" altLang="en-US" sz="14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Evaluation of transformer architecture for deep dose prediction in radiotherapy</a:t>
            </a:r>
            <a:endParaRPr lang="en-US" altLang="en-US" sz="1125" dirty="0">
              <a:solidFill>
                <a:srgbClr val="6223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04" name="Text Box 3">
            <a:extLst>
              <a:ext uri="{FF2B5EF4-FFF2-40B4-BE49-F238E27FC236}">
                <a16:creationId xmlns:a16="http://schemas.microsoft.com/office/drawing/2014/main" id="{20AD2B0F-DD19-43DA-A36D-3A9BBC96F896}"/>
              </a:ext>
            </a:extLst>
          </p:cNvPr>
          <p:cNvSpPr txBox="1">
            <a:spLocks noChangeArrowheads="1"/>
          </p:cNvSpPr>
          <p:nvPr/>
        </p:nvSpPr>
        <p:spPr bwMode="auto">
          <a:xfrm>
            <a:off x="3048000" y="2728693"/>
            <a:ext cx="2688429" cy="182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CONCLUSION</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Our findings suggest that while transformer architectures can successfully process 3D medical imaging data, their computational demands may outweigh the benefits for dose prediction in radiotherapy, given minimal performance improvement over U-net-based models. The increased training time for transformers highlights a need for further optimization or hybrid approaches before they can be practically implemented in clinical workflows.</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However, one potential advantage of transformers is their ability to integrate multiple data modalities. This ability allows additional inputs, such as physicians' prescriptions, directly into the model, enabling more nuanced and customized dose predictions. Future work could explore this multi-modal approach to further leverage transformers' strengths in clinical applications.</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05" name="Text Box 304">
            <a:extLst>
              <a:ext uri="{FF2B5EF4-FFF2-40B4-BE49-F238E27FC236}">
                <a16:creationId xmlns:a16="http://schemas.microsoft.com/office/drawing/2014/main" id="{D236C1E0-960E-4575-9661-A892403F5181}"/>
              </a:ext>
            </a:extLst>
          </p:cNvPr>
          <p:cNvSpPr txBox="1">
            <a:spLocks noChangeArrowheads="1"/>
          </p:cNvSpPr>
          <p:nvPr/>
        </p:nvSpPr>
        <p:spPr bwMode="auto">
          <a:xfrm>
            <a:off x="3048000" y="895350"/>
            <a:ext cx="2688429" cy="179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RESULTS</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transformer model demonstrated performance metrics that were comparable to those of the baseline 3D U-net in the task of dose prediction, as illustrated in Table 1. Both architectures exhibited similar Mean Absolute Error (MAE) and Dose-Volume Histogram (DVH) deviation metrics, indicating that they achieved comparable accuracy in predicting the 3D dose distribution. However, a notable distinction emerged in terms of computational efficiency. The transformer model required significantly more training time due to the inherent complexity and computational demands of its self-attention mechanisms when applied to 3D medical imaging data. The training for the transformer was approximately twice as long as that for the U-net, despite offering only minimal performance gains over the convolutional approach. </a:t>
            </a:r>
            <a:endParaRPr lang="en-US" altLang="en-US" sz="8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06" name="Text Box 126">
            <a:extLst>
              <a:ext uri="{FF2B5EF4-FFF2-40B4-BE49-F238E27FC236}">
                <a16:creationId xmlns:a16="http://schemas.microsoft.com/office/drawing/2014/main" id="{6693DA9D-1F3A-4350-B75B-9824E6A00B58}"/>
              </a:ext>
            </a:extLst>
          </p:cNvPr>
          <p:cNvSpPr txBox="1">
            <a:spLocks noChangeArrowheads="1"/>
          </p:cNvSpPr>
          <p:nvPr/>
        </p:nvSpPr>
        <p:spPr bwMode="auto">
          <a:xfrm>
            <a:off x="234463" y="4985643"/>
            <a:ext cx="2692466" cy="10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Table 1. </a:t>
            </a:r>
            <a:r>
              <a:rPr lang="en-GB" altLang="en-US" sz="550" dirty="0">
                <a:solidFill>
                  <a:schemeClr val="tx1"/>
                </a:solidFill>
                <a:latin typeface="Open Sans"/>
                <a:ea typeface="Open Sans"/>
                <a:cs typeface="Open Sans"/>
              </a:rPr>
              <a:t>Performance Comparison of the Models.</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08" name="Text Box 3">
            <a:extLst>
              <a:ext uri="{FF2B5EF4-FFF2-40B4-BE49-F238E27FC236}">
                <a16:creationId xmlns:a16="http://schemas.microsoft.com/office/drawing/2014/main" id="{A6B1743D-75EC-4361-B8C0-28E5AF87DB99}"/>
              </a:ext>
            </a:extLst>
          </p:cNvPr>
          <p:cNvSpPr txBox="1">
            <a:spLocks noChangeArrowheads="1"/>
          </p:cNvSpPr>
          <p:nvPr/>
        </p:nvSpPr>
        <p:spPr bwMode="auto">
          <a:xfrm>
            <a:off x="234463" y="895350"/>
            <a:ext cx="2692466" cy="15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7957" rIns="40184" bIns="7957" anchor="t">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PURPOSE &amp; </a:t>
            </a:r>
            <a:r>
              <a:rPr lang="en-US" altLang="en-US" sz="10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OBJECTIVE</a:t>
            </a:r>
            <a:endPar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endParaRP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Radiotherapy treatment planning seeks to maximize tumour control while sparing healthy tissue. Traditionally, treatment plans are developed through iterative, manual processes involving dose constraints. With advances in deep learning, automated dose prediction based on patient scans has gained traction, typically using architectures like 3D U-nets. However, transformers, initially popularized in natural language processing [1], have recently demonstrated robust performance on image [2] and audio [3] data, suggesting potential for application in medical imaging. This study investigates replacing the conventional 3D U-net with a 3D transformer-based architecture for dose prediction, assessing performance and training efficiency.</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11" name="Text Box 95">
            <a:extLst>
              <a:ext uri="{FF2B5EF4-FFF2-40B4-BE49-F238E27FC236}">
                <a16:creationId xmlns:a16="http://schemas.microsoft.com/office/drawing/2014/main" id="{6E79164E-BB9C-4DED-A7C5-C2C98F67BF3D}"/>
              </a:ext>
            </a:extLst>
          </p:cNvPr>
          <p:cNvSpPr txBox="1">
            <a:spLocks noChangeArrowheads="1"/>
          </p:cNvSpPr>
          <p:nvPr/>
        </p:nvSpPr>
        <p:spPr bwMode="auto">
          <a:xfrm>
            <a:off x="5791180" y="4077199"/>
            <a:ext cx="3118337" cy="61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9200" tIns="7957" rIns="39600" bIns="795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spcBef>
                <a:spcPts val="0"/>
              </a:spcBef>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ACKNOWLEDGMENTS</a:t>
            </a:r>
            <a:endParaRPr lang="en-US" altLang="en-US" sz="10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endParaRPr>
          </a:p>
          <a:p>
            <a:pPr algn="just">
              <a:spcBef>
                <a:spcPts val="210"/>
              </a:spcBef>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thank our </a:t>
            </a:r>
            <a:r>
              <a:rPr lang="en-GB" altLang="en-US" sz="7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TheraPanacea</a:t>
            </a: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colleagues for their support and contributions to this research. We are also grateful to our clinical partners for their collaboration and for providing the essential data that made this study possible.</a:t>
            </a:r>
            <a:endParaRPr lang="en-US"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1" name="Text Box 238">
            <a:extLst>
              <a:ext uri="{FF2B5EF4-FFF2-40B4-BE49-F238E27FC236}">
                <a16:creationId xmlns:a16="http://schemas.microsoft.com/office/drawing/2014/main" id="{3EE840A0-BD8C-478E-89D7-69EFCBB930B7}"/>
              </a:ext>
            </a:extLst>
          </p:cNvPr>
          <p:cNvSpPr txBox="1">
            <a:spLocks noChangeArrowheads="1"/>
          </p:cNvSpPr>
          <p:nvPr/>
        </p:nvSpPr>
        <p:spPr bwMode="auto">
          <a:xfrm>
            <a:off x="3048000" y="4629150"/>
            <a:ext cx="5861537" cy="52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9200" tIns="7957" rIns="39600" bIns="80367">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defRPr/>
            </a:pPr>
            <a:r>
              <a:rPr lang="en-US" altLang="en-US" sz="8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REFERENCES</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Vaswani, A. (2017). Attention is all you need. Advances in Neural Information Processing Systems.</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Parmar, N., Vaswani, A.,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Uszkoreit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J., Kaiser, L.,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Shazeer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N., Ku, A. &amp; Tran, D.. (2018). Image Transformer. Proceedings of Machine Learning Research.</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 Liu, H. Lu, J. Yuan and X. Li, CAT: Causal Audio Transformer for Audio Classification, International Conference on Acoustics, Speech and Signal Processing.</a:t>
            </a:r>
          </a:p>
        </p:txBody>
      </p:sp>
      <p:pic>
        <p:nvPicPr>
          <p:cNvPr id="3" name="Picture 2">
            <a:extLst>
              <a:ext uri="{FF2B5EF4-FFF2-40B4-BE49-F238E27FC236}">
                <a16:creationId xmlns:a16="http://schemas.microsoft.com/office/drawing/2014/main" id="{3990FEBA-8357-C44D-E5A0-7BDC82D4B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67" y="74317"/>
            <a:ext cx="1227117" cy="110701"/>
          </a:xfrm>
          <a:prstGeom prst="rect">
            <a:avLst/>
          </a:prstGeom>
        </p:spPr>
      </p:pic>
      <p:sp>
        <p:nvSpPr>
          <p:cNvPr id="4" name="Text Box 3">
            <a:extLst>
              <a:ext uri="{FF2B5EF4-FFF2-40B4-BE49-F238E27FC236}">
                <a16:creationId xmlns:a16="http://schemas.microsoft.com/office/drawing/2014/main" id="{5C2D229A-8077-7596-638F-69779E7E5182}"/>
              </a:ext>
            </a:extLst>
          </p:cNvPr>
          <p:cNvSpPr txBox="1">
            <a:spLocks noChangeArrowheads="1"/>
          </p:cNvSpPr>
          <p:nvPr/>
        </p:nvSpPr>
        <p:spPr bwMode="auto">
          <a:xfrm>
            <a:off x="234463" y="2547080"/>
            <a:ext cx="2692466" cy="147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7957" rIns="40184" bIns="7957" anchor="t">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MATERIAL AND METHODS</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utilized a dataset of 168 patient CT scans (split 80-10-10 for training-validation-test). We also used the contours for Principal Target Volume (PTV) and Organs at Risk (OARs) used for treatment to compare the Dose-Volume Histograms (DVH). The model input consisted of CT scans and anatomical contours, with the output as the 3D dose prediction. We compared a 3D convolutional U-net and a transformer network, with self-attention layers substituting the convolutional layers of the U-net. The training was performed with a voxel-wise Mean Absolute Error (MAE) loss function on the 3D dose output and the DVH (this second loss helped the model focus on essential regions).</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23078C35-C97C-C6C1-CEF6-644F90252F1F}"/>
              </a:ext>
            </a:extLst>
          </p:cNvPr>
          <p:cNvPicPr>
            <a:picLocks noChangeAspect="1"/>
          </p:cNvPicPr>
          <p:nvPr/>
        </p:nvPicPr>
        <p:blipFill>
          <a:blip r:embed="rId3"/>
          <a:stretch>
            <a:fillRect/>
          </a:stretch>
        </p:blipFill>
        <p:spPr>
          <a:xfrm>
            <a:off x="8262160" y="56245"/>
            <a:ext cx="860302" cy="572492"/>
          </a:xfrm>
          <a:prstGeom prst="rect">
            <a:avLst/>
          </a:prstGeom>
        </p:spPr>
      </p:pic>
      <p:graphicFrame>
        <p:nvGraphicFramePr>
          <p:cNvPr id="2" name="Table 1">
            <a:extLst>
              <a:ext uri="{FF2B5EF4-FFF2-40B4-BE49-F238E27FC236}">
                <a16:creationId xmlns:a16="http://schemas.microsoft.com/office/drawing/2014/main" id="{8F278BE9-E901-3E24-C7C6-A8B416CFA29E}"/>
              </a:ext>
            </a:extLst>
          </p:cNvPr>
          <p:cNvGraphicFramePr>
            <a:graphicFrameLocks noGrp="1"/>
          </p:cNvGraphicFramePr>
          <p:nvPr>
            <p:extLst>
              <p:ext uri="{D42A27DB-BD31-4B8C-83A1-F6EECF244321}">
                <p14:modId xmlns:p14="http://schemas.microsoft.com/office/powerpoint/2010/main" val="2466038845"/>
              </p:ext>
            </p:extLst>
          </p:nvPr>
        </p:nvGraphicFramePr>
        <p:xfrm>
          <a:off x="234483" y="4041231"/>
          <a:ext cx="2692446" cy="911982"/>
        </p:xfrm>
        <a:graphic>
          <a:graphicData uri="http://schemas.openxmlformats.org/drawingml/2006/table">
            <a:tbl>
              <a:tblPr firstRow="1" bandRow="1">
                <a:tableStyleId>{073A0DAA-6AF3-43AB-8588-CEC1D06C72B9}</a:tableStyleId>
              </a:tblPr>
              <a:tblGrid>
                <a:gridCol w="897482">
                  <a:extLst>
                    <a:ext uri="{9D8B030D-6E8A-4147-A177-3AD203B41FA5}">
                      <a16:colId xmlns:a16="http://schemas.microsoft.com/office/drawing/2014/main" val="4220473449"/>
                    </a:ext>
                  </a:extLst>
                </a:gridCol>
                <a:gridCol w="815930">
                  <a:extLst>
                    <a:ext uri="{9D8B030D-6E8A-4147-A177-3AD203B41FA5}">
                      <a16:colId xmlns:a16="http://schemas.microsoft.com/office/drawing/2014/main" val="2520308213"/>
                    </a:ext>
                  </a:extLst>
                </a:gridCol>
                <a:gridCol w="979034">
                  <a:extLst>
                    <a:ext uri="{9D8B030D-6E8A-4147-A177-3AD203B41FA5}">
                      <a16:colId xmlns:a16="http://schemas.microsoft.com/office/drawing/2014/main" val="1664414196"/>
                    </a:ext>
                  </a:extLst>
                </a:gridCol>
              </a:tblGrid>
              <a:tr h="300185">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Metric \ Model</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3D U-net</a:t>
                      </a:r>
                    </a:p>
                  </a:txBody>
                  <a:tcPr anchor="ctr">
                    <a:lnT w="12700" cap="flat" cmpd="sng" algn="ctr">
                      <a:solidFill>
                        <a:schemeClr val="tx1"/>
                      </a:solidFill>
                      <a:prstDash val="solid"/>
                      <a:round/>
                      <a:headEnd type="none" w="med" len="med"/>
                      <a:tailEnd type="none" w="med" len="med"/>
                    </a:lnT>
                  </a:tcPr>
                </a:tc>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3D Transformer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7306472"/>
                  </a:ext>
                </a:extLst>
              </a:tr>
              <a:tr h="300185">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3D dose MAE</a:t>
                      </a:r>
                    </a:p>
                  </a:txBody>
                  <a:tcPr anchor="ctr">
                    <a:lnL w="12700" cap="flat" cmpd="sng" algn="ctr">
                      <a:solidFill>
                        <a:schemeClr val="tx1"/>
                      </a:solidFill>
                      <a:prstDash val="solid"/>
                      <a:round/>
                      <a:headEnd type="none" w="med" len="med"/>
                      <a:tailEnd type="none" w="med" len="med"/>
                    </a:lnL>
                  </a:tcPr>
                </a:tc>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3.141 Gy</a:t>
                      </a:r>
                    </a:p>
                  </a:txBody>
                  <a:tcPr anchor="ctr"/>
                </a:tc>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3.363 Gy</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753048"/>
                  </a:ext>
                </a:extLst>
              </a:tr>
              <a:tr h="311612">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Mean DVH deviation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1.942 Gy</a:t>
                      </a:r>
                    </a:p>
                  </a:txBody>
                  <a:tcPr anchor="ctr">
                    <a:lnB w="12700" cap="flat" cmpd="sng" algn="ctr">
                      <a:solidFill>
                        <a:schemeClr val="tx1"/>
                      </a:solidFill>
                      <a:prstDash val="solid"/>
                      <a:round/>
                      <a:headEnd type="none" w="med" len="med"/>
                      <a:tailEnd type="none" w="med" len="med"/>
                    </a:lnB>
                  </a:tcPr>
                </a:tc>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2.052 Gy</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2372591"/>
                  </a:ext>
                </a:extLst>
              </a:tr>
            </a:tbl>
          </a:graphicData>
        </a:graphic>
      </p:graphicFrame>
      <p:sp>
        <p:nvSpPr>
          <p:cNvPr id="5" name="Text Box 126">
            <a:extLst>
              <a:ext uri="{FF2B5EF4-FFF2-40B4-BE49-F238E27FC236}">
                <a16:creationId xmlns:a16="http://schemas.microsoft.com/office/drawing/2014/main" id="{D88E1095-823F-D2C2-A3B8-D6751FDFC555}"/>
              </a:ext>
            </a:extLst>
          </p:cNvPr>
          <p:cNvSpPr txBox="1">
            <a:spLocks noChangeArrowheads="1"/>
          </p:cNvSpPr>
          <p:nvPr/>
        </p:nvSpPr>
        <p:spPr bwMode="auto">
          <a:xfrm>
            <a:off x="5890769" y="3911086"/>
            <a:ext cx="3018768"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Figure 2. Transformer architecture.</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 Box 126">
            <a:extLst>
              <a:ext uri="{FF2B5EF4-FFF2-40B4-BE49-F238E27FC236}">
                <a16:creationId xmlns:a16="http://schemas.microsoft.com/office/drawing/2014/main" id="{074DE282-4A25-2E1E-097B-C1EFFAFBE9A9}"/>
              </a:ext>
            </a:extLst>
          </p:cNvPr>
          <p:cNvSpPr txBox="1">
            <a:spLocks noChangeArrowheads="1"/>
          </p:cNvSpPr>
          <p:nvPr/>
        </p:nvSpPr>
        <p:spPr bwMode="auto">
          <a:xfrm>
            <a:off x="5873419" y="2401781"/>
            <a:ext cx="3036118"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Figure 1. Convolution U-net Architecture, </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E4EA3F97-91CF-592F-9531-0C5C64C27CED}"/>
              </a:ext>
            </a:extLst>
          </p:cNvPr>
          <p:cNvGrpSpPr/>
          <p:nvPr/>
        </p:nvGrpSpPr>
        <p:grpSpPr>
          <a:xfrm>
            <a:off x="5873419" y="891914"/>
            <a:ext cx="3036118" cy="1476265"/>
            <a:chOff x="6400114" y="1226714"/>
            <a:chExt cx="2644177" cy="1285690"/>
          </a:xfrm>
        </p:grpSpPr>
        <p:sp>
          <p:nvSpPr>
            <p:cNvPr id="9" name="Rectangle 8">
              <a:extLst>
                <a:ext uri="{FF2B5EF4-FFF2-40B4-BE49-F238E27FC236}">
                  <a16:creationId xmlns:a16="http://schemas.microsoft.com/office/drawing/2014/main" id="{22D116D6-29A0-5624-B901-53880D4FA850}"/>
                </a:ext>
              </a:extLst>
            </p:cNvPr>
            <p:cNvSpPr/>
            <p:nvPr/>
          </p:nvSpPr>
          <p:spPr bwMode="auto">
            <a:xfrm>
              <a:off x="6400114" y="1226714"/>
              <a:ext cx="2644177" cy="128569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7" defTabSz="908050"/>
              <a:endParaRPr kumimoji="0" lang="en-GB" sz="2800" b="1" i="0" u="none" strike="noStrike" cap="none" normalizeH="0" baseline="0" dirty="0">
                <a:ln>
                  <a:noFill/>
                </a:ln>
                <a:solidFill>
                  <a:schemeClr val="tx1"/>
                </a:solidFill>
                <a:effectLst/>
                <a:latin typeface="Arial" pitchFamily="34" charset="0"/>
              </a:endParaRPr>
            </a:p>
          </p:txBody>
        </p:sp>
        <p:pic>
          <p:nvPicPr>
            <p:cNvPr id="10" name="Graphic 9">
              <a:extLst>
                <a:ext uri="{FF2B5EF4-FFF2-40B4-BE49-F238E27FC236}">
                  <a16:creationId xmlns:a16="http://schemas.microsoft.com/office/drawing/2014/main" id="{CB934DB6-C047-3E20-74F4-C2C64ECCF2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8002" y="1245709"/>
              <a:ext cx="2625328" cy="1249841"/>
            </a:xfrm>
            <a:prstGeom prst="rect">
              <a:avLst/>
            </a:prstGeom>
          </p:spPr>
        </p:pic>
      </p:grpSp>
      <p:grpSp>
        <p:nvGrpSpPr>
          <p:cNvPr id="11" name="Group 10">
            <a:extLst>
              <a:ext uri="{FF2B5EF4-FFF2-40B4-BE49-F238E27FC236}">
                <a16:creationId xmlns:a16="http://schemas.microsoft.com/office/drawing/2014/main" id="{03E88056-7C70-51EE-2CA3-8BB4D8857157}"/>
              </a:ext>
            </a:extLst>
          </p:cNvPr>
          <p:cNvGrpSpPr/>
          <p:nvPr/>
        </p:nvGrpSpPr>
        <p:grpSpPr>
          <a:xfrm>
            <a:off x="5890769" y="2541136"/>
            <a:ext cx="3018788" cy="1332136"/>
            <a:chOff x="6400114" y="2776524"/>
            <a:chExt cx="2644177" cy="1166826"/>
          </a:xfrm>
        </p:grpSpPr>
        <p:sp>
          <p:nvSpPr>
            <p:cNvPr id="13" name="Rectangle 12">
              <a:extLst>
                <a:ext uri="{FF2B5EF4-FFF2-40B4-BE49-F238E27FC236}">
                  <a16:creationId xmlns:a16="http://schemas.microsoft.com/office/drawing/2014/main" id="{26E6A211-234E-4EE1-B83C-0DF808135BBC}"/>
                </a:ext>
              </a:extLst>
            </p:cNvPr>
            <p:cNvSpPr/>
            <p:nvPr/>
          </p:nvSpPr>
          <p:spPr bwMode="auto">
            <a:xfrm>
              <a:off x="6400114" y="2776524"/>
              <a:ext cx="2644177" cy="116682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7" defTabSz="908050"/>
              <a:endParaRPr kumimoji="0" lang="en-GB" sz="2800" b="1" i="0" u="none" strike="noStrike" cap="none" normalizeH="0" baseline="0" dirty="0">
                <a:ln>
                  <a:noFill/>
                </a:ln>
                <a:solidFill>
                  <a:schemeClr val="tx1"/>
                </a:solidFill>
                <a:effectLst/>
                <a:latin typeface="Arial" pitchFamily="34" charset="0"/>
              </a:endParaRPr>
            </a:p>
          </p:txBody>
        </p:sp>
        <p:pic>
          <p:nvPicPr>
            <p:cNvPr id="14" name="Graphic 13">
              <a:extLst>
                <a:ext uri="{FF2B5EF4-FFF2-40B4-BE49-F238E27FC236}">
                  <a16:creationId xmlns:a16="http://schemas.microsoft.com/office/drawing/2014/main" id="{F0B89218-C34D-F315-2191-5B1127C5C9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9903" y="2798034"/>
              <a:ext cx="2621525" cy="1122568"/>
            </a:xfrm>
            <a:prstGeom prst="rect">
              <a:avLst/>
            </a:prstGeom>
          </p:spPr>
        </p:pic>
      </p:gr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54ece49-706a-43d2-8abe-7b5bd63b86ce">
      <Terms xmlns="http://schemas.microsoft.com/office/infopath/2007/PartnerControls"/>
    </lcf76f155ced4ddcb4097134ff3c332f>
    <TaxCatchAll xmlns="b36b8899-2af9-48ec-9691-fdb5e681f76e" xsi:nil="true"/>
    <SharedWithUsers xmlns="b36b8899-2af9-48ec-9691-fdb5e681f76e">
      <UserInfo>
        <DisplayName>Baris Ungun</DisplayName>
        <AccountId>139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DB4643A8799F49A617B5DE7BF1CED7" ma:contentTypeVersion="14" ma:contentTypeDescription="Create a new document." ma:contentTypeScope="" ma:versionID="e670b139f793dc7aafd47832c4efbdad">
  <xsd:schema xmlns:xsd="http://www.w3.org/2001/XMLSchema" xmlns:xs="http://www.w3.org/2001/XMLSchema" xmlns:p="http://schemas.microsoft.com/office/2006/metadata/properties" xmlns:ns2="a54ece49-706a-43d2-8abe-7b5bd63b86ce" xmlns:ns3="b36b8899-2af9-48ec-9691-fdb5e681f76e" targetNamespace="http://schemas.microsoft.com/office/2006/metadata/properties" ma:root="true" ma:fieldsID="994d05a4a3372630b0fad89f85acbcd7" ns2:_="" ns3:_="">
    <xsd:import namespace="a54ece49-706a-43d2-8abe-7b5bd63b86ce"/>
    <xsd:import namespace="b36b8899-2af9-48ec-9691-fdb5e681f76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2:MediaServiceOCR"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4ece49-706a-43d2-8abe-7b5bd63b86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7cf05bbd-d427-4f9b-b79c-bd91d44b0f0e"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36b8899-2af9-48ec-9691-fdb5e681f76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17fb5ce-e479-442f-bcb4-742f0b972f5d}" ma:internalName="TaxCatchAll" ma:showField="CatchAllData" ma:web="b36b8899-2af9-48ec-9691-fdb5e681f76e">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13F81-0570-433B-BD36-81C4CB439D6F}">
  <ds:schemaRefs>
    <ds:schemaRef ds:uri="http://purl.org/dc/dcmitype/"/>
    <ds:schemaRef ds:uri="http://purl.org/dc/terms/"/>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b36b8899-2af9-48ec-9691-fdb5e681f76e"/>
    <ds:schemaRef ds:uri="http://schemas.microsoft.com/office/infopath/2007/PartnerControls"/>
    <ds:schemaRef ds:uri="a54ece49-706a-43d2-8abe-7b5bd63b86ce"/>
    <ds:schemaRef ds:uri="http://purl.org/dc/elements/1.1/"/>
  </ds:schemaRefs>
</ds:datastoreItem>
</file>

<file path=customXml/itemProps2.xml><?xml version="1.0" encoding="utf-8"?>
<ds:datastoreItem xmlns:ds="http://schemas.openxmlformats.org/officeDocument/2006/customXml" ds:itemID="{4A188E13-2319-43AB-BEDF-A2184F50D039}">
  <ds:schemaRefs>
    <ds:schemaRef ds:uri="http://schemas.microsoft.com/sharepoint/v3/contenttype/forms"/>
  </ds:schemaRefs>
</ds:datastoreItem>
</file>

<file path=customXml/itemProps3.xml><?xml version="1.0" encoding="utf-8"?>
<ds:datastoreItem xmlns:ds="http://schemas.openxmlformats.org/officeDocument/2006/customXml" ds:itemID="{49693BD7-6B15-4200-99B5-FEDB9922B3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4ece49-706a-43d2-8abe-7b5bd63b86ce"/>
    <ds:schemaRef ds:uri="b36b8899-2af9-48ec-9691-fdb5e681f7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8</TotalTime>
  <Words>724</Words>
  <Application>Microsoft Office PowerPoint</Application>
  <PresentationFormat>On-screen Show (16:9)</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DIN Pro Cond Medium</vt:lpstr>
      <vt:lpstr>Open Sans</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Paul Raymond François Dubois</cp:lastModifiedBy>
  <cp:revision>147</cp:revision>
  <cp:lastPrinted>2003-04-18T14:25:05Z</cp:lastPrinted>
  <dcterms:created xsi:type="dcterms:W3CDTF">2003-04-11T15:30:44Z</dcterms:created>
  <dcterms:modified xsi:type="dcterms:W3CDTF">2025-03-05T09:13:04Z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0x01010091DB4643A8799F49A617B5DE7BF1CED7</vt:lpwstr>
  </property>
  <property fmtid="{D5CDD505-2E9C-101B-9397-08002B2CF9AE}" pid="3" name="MediaServiceImageTags">
    <vt:lpwstr/>
  </property>
</Properties>
</file>