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01E3-890F-1C4C-6942-6B880AC8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C0181-091A-A16A-4812-143AC6539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1B8A-992C-804C-E99F-0C63B2CC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0F31-C6BF-7253-64AB-EFA2B648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CF709-B2D7-9DC0-B101-9DA4D2E2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2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5B06-EBE6-0C04-5AA8-8B56713E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C67AB-220F-7BAE-3012-98A9D0915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4732-221F-23DB-8A93-82337E3B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CE5D-020F-84E4-C289-28042ED0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D7CF5-D06E-B31D-539A-A6BEA8E9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316D1-231A-A7F0-543A-D6EEC31A1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AE582-4D0A-C27B-F0C7-AFF81A3BA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74EA6-48FB-9F17-F7E8-578076C6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33E8-E953-FCDB-EA94-D5D82295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5A32-8B5F-CCFA-0183-A245EEBF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8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6A13-66B2-8BCE-85A9-5C20CAE8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FA17-33BA-215D-A73D-0ABB3BD3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0E0D-3454-5714-4E47-F8EB4B6E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C71DA-E4CA-1A03-E2E7-96A446D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500A-373A-650F-BA52-41F632B3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4722-96C9-A85D-4EEA-106E93C9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C7F9B-CF61-5890-A5AB-359C2C64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DF8-9523-4278-226D-45760BFC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D87E5-C9AE-F313-D162-DDA3E6EB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2D91-04CF-FABD-F722-E3F40A8A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CF7A-2E43-F970-D90B-9E845243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7177-EDBC-1038-FD48-A67BC128F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B5643-4B0A-2033-23C8-8D8CE9BF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6B255-1EDE-7C3E-58A0-16428745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595AB-F6E2-815E-F189-A34D9EFA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443EC-202D-45D3-84C3-38C637B9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9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559E-A0E0-2B91-7034-F1698985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B27DD-FF6B-9AC3-E88B-81E836C45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26E90-6CFD-5FD9-119B-1356F2B1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65420-7A26-2A6A-C6A0-4ED0C4B53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6387D-9D70-D92A-578A-2A7ADCE80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5F7B1-274B-A393-9CC3-3989426D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ED464-9B44-0A8D-2C1E-67E8E868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89BF2-3600-92E7-3559-E6BCDE39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AA2C-195D-0E38-7BA9-535A6540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1E0AE-EBEB-AD34-DC46-35320F76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6FB11-D505-49FC-2E7B-80B58738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3C38F-F2F1-4BD3-6ADB-F2573C30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3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F9D41-D6AF-E534-FDD1-C6CFDF11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62210-DC3B-168F-F6BB-A179784F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0701E-7341-AA6B-8ECE-60A5BF21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E058-C1B4-3B10-CCC5-F1878522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83E1-5C88-A814-EE90-E4C5FC73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ACB0D-C73C-C02E-96DC-E5A579717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ADCA5-287D-2D47-0B71-4225265C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BED52-867F-3EA3-DA50-1C4EDDAF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C7B1-609A-77B6-4EC9-E98295DA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C400-B135-55E6-585E-6274D0FF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D3373-DA43-8FE5-0419-15EF2BEE1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B200D-6954-2775-4B25-D335F6AF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E5684-5EFF-38F5-B77F-783E20D1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3DA8E-17A2-B6E2-78A6-43947C08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F166D-CBC5-9627-06B4-1755F1E2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00D88-D15F-B8E0-C1EE-E9CF7ADC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A8C04-A916-206C-E111-4BE00A1B4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7AC54-4A13-29A1-DDFC-345C630B8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1D51-A5AA-9CF2-08A6-76765F25F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87F9-8074-3353-170A-AD9307AB1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94E4B02-BD8B-F196-A65A-436D509A1F4D}"/>
              </a:ext>
            </a:extLst>
          </p:cNvPr>
          <p:cNvGrpSpPr/>
          <p:nvPr/>
        </p:nvGrpSpPr>
        <p:grpSpPr>
          <a:xfrm>
            <a:off x="5132965" y="1857981"/>
            <a:ext cx="5078461" cy="1716933"/>
            <a:chOff x="5132964" y="1857981"/>
            <a:chExt cx="5078461" cy="17169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FAD684-89F5-076B-0DCB-D27E2B9E0F1B}"/>
                </a:ext>
              </a:extLst>
            </p:cNvPr>
            <p:cNvSpPr/>
            <p:nvPr/>
          </p:nvSpPr>
          <p:spPr>
            <a:xfrm>
              <a:off x="5132964" y="1857981"/>
              <a:ext cx="5078461" cy="171693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/>
                <a:t>Optimization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2A35CEB-7E75-3A73-C20D-A47BF14B489A}"/>
                </a:ext>
              </a:extLst>
            </p:cNvPr>
            <p:cNvSpPr/>
            <p:nvPr/>
          </p:nvSpPr>
          <p:spPr>
            <a:xfrm>
              <a:off x="8721205" y="2748034"/>
              <a:ext cx="1368359" cy="65097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Sequencing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29E1959-9683-BA85-6D6F-FEAE798F0050}"/>
                </a:ext>
              </a:extLst>
            </p:cNvPr>
            <p:cNvSpPr/>
            <p:nvPr/>
          </p:nvSpPr>
          <p:spPr>
            <a:xfrm>
              <a:off x="7108463" y="2748036"/>
              <a:ext cx="1485092" cy="65097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Fluence Map Optimization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F3FC85A-4D33-2F0F-CD97-4EE49CB66643}"/>
                </a:ext>
              </a:extLst>
            </p:cNvPr>
            <p:cNvSpPr/>
            <p:nvPr/>
          </p:nvSpPr>
          <p:spPr>
            <a:xfrm>
              <a:off x="5261228" y="2538888"/>
              <a:ext cx="1718972" cy="99337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Beam Orientation Optimization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5A0AF8-7311-2658-5A58-1C9DC0A995C7}"/>
              </a:ext>
            </a:extLst>
          </p:cNvPr>
          <p:cNvGrpSpPr/>
          <p:nvPr/>
        </p:nvGrpSpPr>
        <p:grpSpPr>
          <a:xfrm>
            <a:off x="83051" y="2003896"/>
            <a:ext cx="4615409" cy="1425103"/>
            <a:chOff x="83051" y="2003897"/>
            <a:chExt cx="4615409" cy="14251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4B9726-BECD-6B91-395B-E3A76A28977A}"/>
                </a:ext>
              </a:extLst>
            </p:cNvPr>
            <p:cNvSpPr/>
            <p:nvPr/>
          </p:nvSpPr>
          <p:spPr>
            <a:xfrm>
              <a:off x="83051" y="2003897"/>
              <a:ext cx="4615409" cy="14251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Inputs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AE8B970-D945-E813-D2D9-696B539CFF26}"/>
                </a:ext>
              </a:extLst>
            </p:cNvPr>
            <p:cNvSpPr/>
            <p:nvPr/>
          </p:nvSpPr>
          <p:spPr>
            <a:xfrm>
              <a:off x="193038" y="2602121"/>
              <a:ext cx="1651088" cy="575083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Patient Scan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5BCE02-4C65-44D8-1F06-7B8D7EC5653E}"/>
                </a:ext>
              </a:extLst>
            </p:cNvPr>
            <p:cNvSpPr/>
            <p:nvPr/>
          </p:nvSpPr>
          <p:spPr>
            <a:xfrm>
              <a:off x="1922736" y="2454532"/>
              <a:ext cx="2627096" cy="87025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Structures Contouring</a:t>
              </a:r>
            </a:p>
            <a:p>
              <a:pPr algn="ctr"/>
              <a:r>
                <a:rPr lang="en-US" i="1" dirty="0"/>
                <a:t>(PTV + OARs)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E766E6-BE9C-0FF7-3050-549CCB409418}"/>
              </a:ext>
            </a:extLst>
          </p:cNvPr>
          <p:cNvSpPr/>
          <p:nvPr/>
        </p:nvSpPr>
        <p:spPr>
          <a:xfrm>
            <a:off x="10645930" y="2275355"/>
            <a:ext cx="1463019" cy="88218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Treatment Delivery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7A077A-BB09-934D-48ED-5CCF50CBCE0D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698460" y="2716448"/>
            <a:ext cx="4345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C296F-88A3-29A4-9495-DA0711D9AE7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10211426" y="2716447"/>
            <a:ext cx="43450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83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94E4B02-BD8B-F196-A65A-436D509A1F4D}"/>
              </a:ext>
            </a:extLst>
          </p:cNvPr>
          <p:cNvGrpSpPr/>
          <p:nvPr/>
        </p:nvGrpSpPr>
        <p:grpSpPr>
          <a:xfrm>
            <a:off x="5132965" y="1857981"/>
            <a:ext cx="5078461" cy="1716933"/>
            <a:chOff x="5132964" y="1857981"/>
            <a:chExt cx="5078461" cy="17169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FAD684-89F5-076B-0DCB-D27E2B9E0F1B}"/>
                </a:ext>
              </a:extLst>
            </p:cNvPr>
            <p:cNvSpPr/>
            <p:nvPr/>
          </p:nvSpPr>
          <p:spPr>
            <a:xfrm>
              <a:off x="5132964" y="1857981"/>
              <a:ext cx="5078461" cy="171693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/>
                <a:t>Optimization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2A35CEB-7E75-3A73-C20D-A47BF14B489A}"/>
                </a:ext>
              </a:extLst>
            </p:cNvPr>
            <p:cNvSpPr/>
            <p:nvPr/>
          </p:nvSpPr>
          <p:spPr>
            <a:xfrm>
              <a:off x="8721205" y="2748034"/>
              <a:ext cx="1368359" cy="65097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Sequencing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29E1959-9683-BA85-6D6F-FEAE798F0050}"/>
                </a:ext>
              </a:extLst>
            </p:cNvPr>
            <p:cNvSpPr/>
            <p:nvPr/>
          </p:nvSpPr>
          <p:spPr>
            <a:xfrm>
              <a:off x="7108463" y="2748036"/>
              <a:ext cx="1485092" cy="65097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Fluence Map Optimization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F3FC85A-4D33-2F0F-CD97-4EE49CB66643}"/>
                </a:ext>
              </a:extLst>
            </p:cNvPr>
            <p:cNvSpPr/>
            <p:nvPr/>
          </p:nvSpPr>
          <p:spPr>
            <a:xfrm>
              <a:off x="5261228" y="2538888"/>
              <a:ext cx="1718972" cy="99337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Beam Orientation Optimization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5A0AF8-7311-2658-5A58-1C9DC0A995C7}"/>
              </a:ext>
            </a:extLst>
          </p:cNvPr>
          <p:cNvGrpSpPr/>
          <p:nvPr/>
        </p:nvGrpSpPr>
        <p:grpSpPr>
          <a:xfrm>
            <a:off x="83051" y="2003896"/>
            <a:ext cx="4615409" cy="1425103"/>
            <a:chOff x="83051" y="2003897"/>
            <a:chExt cx="4615409" cy="14251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4B9726-BECD-6B91-395B-E3A76A28977A}"/>
                </a:ext>
              </a:extLst>
            </p:cNvPr>
            <p:cNvSpPr/>
            <p:nvPr/>
          </p:nvSpPr>
          <p:spPr>
            <a:xfrm>
              <a:off x="83051" y="2003897"/>
              <a:ext cx="4615409" cy="14251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Inputs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AE8B970-D945-E813-D2D9-696B539CFF26}"/>
                </a:ext>
              </a:extLst>
            </p:cNvPr>
            <p:cNvSpPr/>
            <p:nvPr/>
          </p:nvSpPr>
          <p:spPr>
            <a:xfrm>
              <a:off x="193038" y="2602121"/>
              <a:ext cx="1651088" cy="575083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Patient Scan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5BCE02-4C65-44D8-1F06-7B8D7EC5653E}"/>
                </a:ext>
              </a:extLst>
            </p:cNvPr>
            <p:cNvSpPr/>
            <p:nvPr/>
          </p:nvSpPr>
          <p:spPr>
            <a:xfrm>
              <a:off x="1922736" y="2454532"/>
              <a:ext cx="2627096" cy="87025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Structures Contouring</a:t>
              </a:r>
            </a:p>
            <a:p>
              <a:pPr algn="ctr"/>
              <a:r>
                <a:rPr lang="en-US" i="1" dirty="0"/>
                <a:t>(PTV + OARs)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E766E6-BE9C-0FF7-3050-549CCB409418}"/>
              </a:ext>
            </a:extLst>
          </p:cNvPr>
          <p:cNvSpPr/>
          <p:nvPr/>
        </p:nvSpPr>
        <p:spPr>
          <a:xfrm>
            <a:off x="10645930" y="2275355"/>
            <a:ext cx="1463019" cy="88218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Treatment Delivery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7A077A-BB09-934D-48ED-5CCF50CBCE0D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698460" y="2716448"/>
            <a:ext cx="4345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C296F-88A3-29A4-9495-DA0711D9AE7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10211426" y="2716447"/>
            <a:ext cx="43450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2B2B23-2BB7-5BC6-0E46-E9BBC9AE46E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631793" y="2469853"/>
            <a:ext cx="593387" cy="12170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1AB633-F663-2EAB-F6A0-3D20E19FE48F}"/>
              </a:ext>
            </a:extLst>
          </p:cNvPr>
          <p:cNvSpPr txBox="1"/>
          <p:nvPr/>
        </p:nvSpPr>
        <p:spPr>
          <a:xfrm>
            <a:off x="5441568" y="2100521"/>
            <a:ext cx="1567224" cy="369332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Use Templates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C37395-6971-E922-15DA-F39E9924997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9124335" y="2780542"/>
            <a:ext cx="376034" cy="7517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FB297A-D45B-8DB8-F0D5-7B78E6E7A178}"/>
              </a:ext>
            </a:extLst>
          </p:cNvPr>
          <p:cNvSpPr txBox="1"/>
          <p:nvPr/>
        </p:nvSpPr>
        <p:spPr>
          <a:xfrm>
            <a:off x="8745996" y="1857212"/>
            <a:ext cx="1508746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Linear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Programming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5EAECC-829A-5A13-D5F3-98161B74ABC0}"/>
              </a:ext>
            </a:extLst>
          </p:cNvPr>
          <p:cNvSpPr/>
          <p:nvPr/>
        </p:nvSpPr>
        <p:spPr>
          <a:xfrm>
            <a:off x="7008792" y="2602120"/>
            <a:ext cx="1708613" cy="97279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4</cp:revision>
  <dcterms:created xsi:type="dcterms:W3CDTF">2023-06-21T01:05:57Z</dcterms:created>
  <dcterms:modified xsi:type="dcterms:W3CDTF">2023-06-21T01:30:07Z</dcterms:modified>
</cp:coreProperties>
</file>