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BB5-59B5-C33E-0DDD-49AA05CE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0591-B229-5FC3-6602-EFD826EDD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1ABD-A0E6-13B8-593B-82FD618B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43C9-FC19-6868-D7C3-5C770437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8BED-68DE-83F2-EF08-DEB36B05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B853-E8E3-00AA-E63C-90A1D84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D3460-40F5-977D-0DD3-DF040F02C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A34B-9DC4-105E-754F-21681FB5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E013-CEC6-F1B0-851D-2A644DE4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5992-C9C0-0328-DA19-87452399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5A0A9-AE87-223F-930F-2C1488CCA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D7577-7702-9F0C-1768-BAAB85C6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51B0-409F-E8B5-0C77-C5F3373D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D3E3-D8FC-9DB5-DEEA-AF4BBC6D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276F-1CD2-A4BD-7BCC-E4066BA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041-A5CD-82BA-340E-D3987C1B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F5EE-525E-53EE-68BA-F153780D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9C4F-DBF5-A442-A8D1-E9ABF251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1855-AB8A-245F-519F-AF352CF3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771C-CF11-3D15-AEDC-0112981B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E6DA-8A2C-BBC2-057A-E36B11CB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E18E-AF4B-9948-E13F-EA9A8928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BCA7-DEE2-4B13-3281-454E9AC1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DB9F-4B33-D671-99CB-AD357DB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9AEB-ECFD-75D6-C905-42612D0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B86-2571-409F-A6C1-C175019F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3714-B7C6-BC1A-B009-CEE91D46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0554-970C-9924-2A16-C357DF0F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35BBF-15E0-E00B-8BF7-350A8331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501D-1EE1-4137-8B9B-49A4BFBB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1DA2-E873-071B-7DBD-8B1EC23A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762E-2525-5DBB-6850-BF514032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2EFC-034D-A193-0FD8-3D61C4E8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86D7-3598-4845-5958-2FF9538E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9EF18-2C69-6019-F6E5-FD2CAE5EA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E6C2A-D691-72F4-4C87-59B9631C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D00CB-ABBB-B1F4-0D67-40EFBD86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B931D-0F86-86E5-F969-16012D1A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6F3F8-C270-24D5-0EF4-B063E80D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E8E2-3F3E-D660-E7D1-6C388DD1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06A3C-3F8A-0782-0F3B-D2EFAFBE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CD2A2-991C-60D7-3EE2-BEE6B48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31438-BFAD-5EC1-A624-06A99CC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6C21E-B063-F833-3082-A02497F9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416FB-D0AE-3F9B-6238-9F193CF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A85CC-62A4-40A5-498E-F10AAD7E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CC53-D367-53C7-6A6B-A83B47BA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F79B-E917-01E4-E25C-CB2DBC72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AF2F-310A-8CA2-9A0B-CBBF0E95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1831-18E1-3049-1C51-668A736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CA51-83EE-C2D6-F5AD-E5C3D38F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CD63D-68FF-5F5D-827A-ECFCCB39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305C-663B-C5F7-DF9D-9BC7AD8A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5F7DD-3FE5-9144-7C8B-AE9388282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F24E-BAAF-0E2A-555E-6094FDC1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B5660-083F-DED1-DC7C-F0F6DDAE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ADBA-D9DD-18D7-6935-C33B98B9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A401-DD69-54A7-94AD-687B478E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F7F3-66F7-991D-C616-FB8DC37E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41A4-D765-5ED1-8FC1-8CB9A50E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F49D-489F-D4A6-A3D4-9C54C454A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9628-DDFD-7A8D-2E3D-6F240AE6D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C10F-9EA8-5B6C-65B3-1BD12C8AF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8546FB2-7D29-1A64-7CAB-B6E3F00332BB}"/>
              </a:ext>
            </a:extLst>
          </p:cNvPr>
          <p:cNvGrpSpPr/>
          <p:nvPr/>
        </p:nvGrpSpPr>
        <p:grpSpPr>
          <a:xfrm>
            <a:off x="1011379" y="2083880"/>
            <a:ext cx="10169242" cy="2690241"/>
            <a:chOff x="793966" y="1442595"/>
            <a:chExt cx="10169242" cy="269024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DC5C80-F488-257C-24D7-C7998E7096D7}"/>
                </a:ext>
              </a:extLst>
            </p:cNvPr>
            <p:cNvSpPr/>
            <p:nvPr/>
          </p:nvSpPr>
          <p:spPr>
            <a:xfrm>
              <a:off x="6899545" y="1596900"/>
              <a:ext cx="1619250" cy="2381631"/>
            </a:xfrm>
            <a:custGeom>
              <a:avLst/>
              <a:gdLst>
                <a:gd name="connsiteX0" fmla="*/ 1619250 w 1619250"/>
                <a:gd name="connsiteY0" fmla="*/ 1428048 h 2381631"/>
                <a:gd name="connsiteX1" fmla="*/ 0 w 1619250"/>
                <a:gd name="connsiteY1" fmla="*/ 951798 h 2381631"/>
                <a:gd name="connsiteX2" fmla="*/ 1619250 w 1619250"/>
                <a:gd name="connsiteY2" fmla="*/ 951798 h 2381631"/>
                <a:gd name="connsiteX3" fmla="*/ 0 w 1619250"/>
                <a:gd name="connsiteY3" fmla="*/ 475548 h 2381631"/>
                <a:gd name="connsiteX4" fmla="*/ 0 w 1619250"/>
                <a:gd name="connsiteY4" fmla="*/ 1428048 h 2381631"/>
                <a:gd name="connsiteX5" fmla="*/ 1619250 w 1619250"/>
                <a:gd name="connsiteY5" fmla="*/ 951798 h 2381631"/>
                <a:gd name="connsiteX6" fmla="*/ 0 w 1619250"/>
                <a:gd name="connsiteY6" fmla="*/ 1904298 h 2381631"/>
                <a:gd name="connsiteX7" fmla="*/ 1619250 w 1619250"/>
                <a:gd name="connsiteY7" fmla="*/ 1428048 h 2381631"/>
                <a:gd name="connsiteX8" fmla="*/ 1619250 w 1619250"/>
                <a:gd name="connsiteY8" fmla="*/ 1428048 h 2381631"/>
                <a:gd name="connsiteX9" fmla="*/ 0 w 1619250"/>
                <a:gd name="connsiteY9" fmla="*/ 475548 h 2381631"/>
                <a:gd name="connsiteX10" fmla="*/ 1619250 w 1619250"/>
                <a:gd name="connsiteY10" fmla="*/ 951798 h 2381631"/>
                <a:gd name="connsiteX11" fmla="*/ 0 w 1619250"/>
                <a:gd name="connsiteY11" fmla="*/ -702 h 2381631"/>
                <a:gd name="connsiteX12" fmla="*/ 0 w 1619250"/>
                <a:gd name="connsiteY12" fmla="*/ 1904298 h 2381631"/>
                <a:gd name="connsiteX13" fmla="*/ 1619250 w 1619250"/>
                <a:gd name="connsiteY13" fmla="*/ 951798 h 2381631"/>
                <a:gd name="connsiteX14" fmla="*/ 0 w 1619250"/>
                <a:gd name="connsiteY14" fmla="*/ 2380929 h 2381631"/>
                <a:gd name="connsiteX15" fmla="*/ 1619250 w 1619250"/>
                <a:gd name="connsiteY15" fmla="*/ 1428429 h 2381631"/>
                <a:gd name="connsiteX16" fmla="*/ 0 w 1619250"/>
                <a:gd name="connsiteY16" fmla="*/ 2380929 h 2381631"/>
                <a:gd name="connsiteX17" fmla="*/ 1619250 w 1619250"/>
                <a:gd name="connsiteY17" fmla="*/ 952179 h 2381631"/>
                <a:gd name="connsiteX18" fmla="*/ 1619250 w 1619250"/>
                <a:gd name="connsiteY18" fmla="*/ 1428048 h 2381631"/>
                <a:gd name="connsiteX19" fmla="*/ 0 w 1619250"/>
                <a:gd name="connsiteY19" fmla="*/ -702 h 2381631"/>
                <a:gd name="connsiteX20" fmla="*/ 0 w 1619250"/>
                <a:gd name="connsiteY20" fmla="*/ 1428048 h 2381631"/>
                <a:gd name="connsiteX21" fmla="*/ 1619250 w 1619250"/>
                <a:gd name="connsiteY21" fmla="*/ 1428048 h 2381631"/>
                <a:gd name="connsiteX22" fmla="*/ 0 w 1619250"/>
                <a:gd name="connsiteY22" fmla="*/ 951798 h 2381631"/>
                <a:gd name="connsiteX23" fmla="*/ 1619250 w 1619250"/>
                <a:gd name="connsiteY23" fmla="*/ 951798 h 238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0" h="2381631">
                  <a:moveTo>
                    <a:pt x="1619250" y="1428048"/>
                  </a:moveTo>
                  <a:lnTo>
                    <a:pt x="0" y="951798"/>
                  </a:lnTo>
                  <a:moveTo>
                    <a:pt x="1619250" y="951798"/>
                  </a:moveTo>
                  <a:lnTo>
                    <a:pt x="0" y="475548"/>
                  </a:lnTo>
                  <a:moveTo>
                    <a:pt x="0" y="1428048"/>
                  </a:moveTo>
                  <a:lnTo>
                    <a:pt x="1619250" y="951798"/>
                  </a:lnTo>
                  <a:moveTo>
                    <a:pt x="0" y="1904298"/>
                  </a:moveTo>
                  <a:lnTo>
                    <a:pt x="1619250" y="1428048"/>
                  </a:lnTo>
                  <a:moveTo>
                    <a:pt x="1619250" y="1428048"/>
                  </a:moveTo>
                  <a:lnTo>
                    <a:pt x="0" y="475548"/>
                  </a:lnTo>
                  <a:moveTo>
                    <a:pt x="1619250" y="951798"/>
                  </a:moveTo>
                  <a:lnTo>
                    <a:pt x="0" y="-702"/>
                  </a:lnTo>
                  <a:moveTo>
                    <a:pt x="0" y="1904298"/>
                  </a:moveTo>
                  <a:lnTo>
                    <a:pt x="1619250" y="951798"/>
                  </a:lnTo>
                  <a:moveTo>
                    <a:pt x="0" y="2380929"/>
                  </a:moveTo>
                  <a:lnTo>
                    <a:pt x="1619250" y="1428429"/>
                  </a:lnTo>
                  <a:moveTo>
                    <a:pt x="0" y="2380929"/>
                  </a:moveTo>
                  <a:lnTo>
                    <a:pt x="1619250" y="952179"/>
                  </a:lnTo>
                  <a:moveTo>
                    <a:pt x="1619250" y="1428048"/>
                  </a:moveTo>
                  <a:lnTo>
                    <a:pt x="0" y="-702"/>
                  </a:lnTo>
                  <a:moveTo>
                    <a:pt x="0" y="1428048"/>
                  </a:moveTo>
                  <a:lnTo>
                    <a:pt x="1619250" y="1428048"/>
                  </a:lnTo>
                  <a:moveTo>
                    <a:pt x="0" y="951798"/>
                  </a:moveTo>
                  <a:lnTo>
                    <a:pt x="1619250" y="95179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9B5DFB-4D94-5E1D-453E-4A368C562250}"/>
                </a:ext>
              </a:extLst>
            </p:cNvPr>
            <p:cNvSpPr/>
            <p:nvPr/>
          </p:nvSpPr>
          <p:spPr>
            <a:xfrm rot="10800000" flipV="1">
              <a:off x="8507365" y="2871345"/>
              <a:ext cx="308610" cy="308610"/>
            </a:xfrm>
            <a:custGeom>
              <a:avLst/>
              <a:gdLst>
                <a:gd name="connsiteX0" fmla="*/ 309910 w 308610"/>
                <a:gd name="connsiteY0" fmla="*/ 153603 h 308610"/>
                <a:gd name="connsiteX1" fmla="*/ 155605 w 308610"/>
                <a:gd name="connsiteY1" fmla="*/ 307908 h 308610"/>
                <a:gd name="connsiteX2" fmla="*/ 1300 w 308610"/>
                <a:gd name="connsiteY2" fmla="*/ 153603 h 308610"/>
                <a:gd name="connsiteX3" fmla="*/ 155605 w 308610"/>
                <a:gd name="connsiteY3" fmla="*/ -703 h 308610"/>
                <a:gd name="connsiteX4" fmla="*/ 3099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9910" y="153603"/>
                  </a:moveTo>
                  <a:cubicBezTo>
                    <a:pt x="309910" y="238823"/>
                    <a:pt x="240825" y="307908"/>
                    <a:pt x="155605" y="307908"/>
                  </a:cubicBezTo>
                  <a:cubicBezTo>
                    <a:pt x="70385" y="307908"/>
                    <a:pt x="1300" y="238823"/>
                    <a:pt x="1300" y="153603"/>
                  </a:cubicBezTo>
                  <a:cubicBezTo>
                    <a:pt x="1300" y="68382"/>
                    <a:pt x="70385" y="-703"/>
                    <a:pt x="155605" y="-703"/>
                  </a:cubicBezTo>
                  <a:cubicBezTo>
                    <a:pt x="240825" y="-703"/>
                    <a:pt x="309910" y="68382"/>
                    <a:pt x="3099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1F382C-C65B-0CA4-96F0-1376D43AFE96}"/>
                </a:ext>
              </a:extLst>
            </p:cNvPr>
            <p:cNvSpPr/>
            <p:nvPr/>
          </p:nvSpPr>
          <p:spPr>
            <a:xfrm rot="10800000" flipV="1">
              <a:off x="8507365" y="2395095"/>
              <a:ext cx="308610" cy="308610"/>
            </a:xfrm>
            <a:custGeom>
              <a:avLst/>
              <a:gdLst>
                <a:gd name="connsiteX0" fmla="*/ 309910 w 308610"/>
                <a:gd name="connsiteY0" fmla="*/ 153603 h 308610"/>
                <a:gd name="connsiteX1" fmla="*/ 155605 w 308610"/>
                <a:gd name="connsiteY1" fmla="*/ 307908 h 308610"/>
                <a:gd name="connsiteX2" fmla="*/ 1300 w 308610"/>
                <a:gd name="connsiteY2" fmla="*/ 153603 h 308610"/>
                <a:gd name="connsiteX3" fmla="*/ 155605 w 308610"/>
                <a:gd name="connsiteY3" fmla="*/ -703 h 308610"/>
                <a:gd name="connsiteX4" fmla="*/ 3099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9910" y="153603"/>
                  </a:moveTo>
                  <a:cubicBezTo>
                    <a:pt x="309910" y="238823"/>
                    <a:pt x="240825" y="307908"/>
                    <a:pt x="155605" y="307908"/>
                  </a:cubicBezTo>
                  <a:cubicBezTo>
                    <a:pt x="70385" y="307908"/>
                    <a:pt x="1300" y="238823"/>
                    <a:pt x="1300" y="153603"/>
                  </a:cubicBezTo>
                  <a:cubicBezTo>
                    <a:pt x="1300" y="68382"/>
                    <a:pt x="70385" y="-703"/>
                    <a:pt x="155605" y="-703"/>
                  </a:cubicBezTo>
                  <a:cubicBezTo>
                    <a:pt x="240825" y="-703"/>
                    <a:pt x="309910" y="68382"/>
                    <a:pt x="3099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764943B-0271-155B-B8C2-F02E0F1B7E9A}"/>
                </a:ext>
              </a:extLst>
            </p:cNvPr>
            <p:cNvSpPr/>
            <p:nvPr/>
          </p:nvSpPr>
          <p:spPr>
            <a:xfrm>
              <a:off x="3089545" y="1596900"/>
              <a:ext cx="1619250" cy="2381631"/>
            </a:xfrm>
            <a:custGeom>
              <a:avLst/>
              <a:gdLst>
                <a:gd name="connsiteX0" fmla="*/ 0 w 1619250"/>
                <a:gd name="connsiteY0" fmla="*/ 1904298 h 2381631"/>
                <a:gd name="connsiteX1" fmla="*/ 1619250 w 1619250"/>
                <a:gd name="connsiteY1" fmla="*/ 1428048 h 2381631"/>
                <a:gd name="connsiteX2" fmla="*/ 0 w 1619250"/>
                <a:gd name="connsiteY2" fmla="*/ 1428048 h 2381631"/>
                <a:gd name="connsiteX3" fmla="*/ 1619250 w 1619250"/>
                <a:gd name="connsiteY3" fmla="*/ 951798 h 2381631"/>
                <a:gd name="connsiteX4" fmla="*/ 0 w 1619250"/>
                <a:gd name="connsiteY4" fmla="*/ 951798 h 2381631"/>
                <a:gd name="connsiteX5" fmla="*/ 1619250 w 1619250"/>
                <a:gd name="connsiteY5" fmla="*/ 475548 h 2381631"/>
                <a:gd name="connsiteX6" fmla="*/ 0 w 1619250"/>
                <a:gd name="connsiteY6" fmla="*/ 475548 h 2381631"/>
                <a:gd name="connsiteX7" fmla="*/ 1619250 w 1619250"/>
                <a:gd name="connsiteY7" fmla="*/ -702 h 2381631"/>
                <a:gd name="connsiteX8" fmla="*/ 1619250 w 1619250"/>
                <a:gd name="connsiteY8" fmla="*/ 951798 h 2381631"/>
                <a:gd name="connsiteX9" fmla="*/ 0 w 1619250"/>
                <a:gd name="connsiteY9" fmla="*/ 475548 h 2381631"/>
                <a:gd name="connsiteX10" fmla="*/ 1619250 w 1619250"/>
                <a:gd name="connsiteY10" fmla="*/ 1428048 h 2381631"/>
                <a:gd name="connsiteX11" fmla="*/ 0 w 1619250"/>
                <a:gd name="connsiteY11" fmla="*/ 951798 h 2381631"/>
                <a:gd name="connsiteX12" fmla="*/ 1619250 w 1619250"/>
                <a:gd name="connsiteY12" fmla="*/ 1904298 h 2381631"/>
                <a:gd name="connsiteX13" fmla="*/ 0 w 1619250"/>
                <a:gd name="connsiteY13" fmla="*/ 1428048 h 2381631"/>
                <a:gd name="connsiteX14" fmla="*/ 1619250 w 1619250"/>
                <a:gd name="connsiteY14" fmla="*/ 2380929 h 2381631"/>
                <a:gd name="connsiteX15" fmla="*/ 0 w 1619250"/>
                <a:gd name="connsiteY15" fmla="*/ 1904298 h 2381631"/>
                <a:gd name="connsiteX16" fmla="*/ 0 w 1619250"/>
                <a:gd name="connsiteY16" fmla="*/ 1904298 h 2381631"/>
                <a:gd name="connsiteX17" fmla="*/ 1619250 w 1619250"/>
                <a:gd name="connsiteY17" fmla="*/ 951798 h 2381631"/>
                <a:gd name="connsiteX18" fmla="*/ 0 w 1619250"/>
                <a:gd name="connsiteY18" fmla="*/ 1428048 h 2381631"/>
                <a:gd name="connsiteX19" fmla="*/ 1619250 w 1619250"/>
                <a:gd name="connsiteY19" fmla="*/ 475548 h 2381631"/>
                <a:gd name="connsiteX20" fmla="*/ 0 w 1619250"/>
                <a:gd name="connsiteY20" fmla="*/ 951798 h 2381631"/>
                <a:gd name="connsiteX21" fmla="*/ 1619250 w 1619250"/>
                <a:gd name="connsiteY21" fmla="*/ -702 h 2381631"/>
                <a:gd name="connsiteX22" fmla="*/ 1619250 w 1619250"/>
                <a:gd name="connsiteY22" fmla="*/ 1428048 h 2381631"/>
                <a:gd name="connsiteX23" fmla="*/ 0 w 1619250"/>
                <a:gd name="connsiteY23" fmla="*/ 475548 h 2381631"/>
                <a:gd name="connsiteX24" fmla="*/ 1619250 w 1619250"/>
                <a:gd name="connsiteY24" fmla="*/ 1904298 h 2381631"/>
                <a:gd name="connsiteX25" fmla="*/ 0 w 1619250"/>
                <a:gd name="connsiteY25" fmla="*/ 951798 h 2381631"/>
                <a:gd name="connsiteX26" fmla="*/ 1619250 w 1619250"/>
                <a:gd name="connsiteY26" fmla="*/ 2380929 h 2381631"/>
                <a:gd name="connsiteX27" fmla="*/ 0 w 1619250"/>
                <a:gd name="connsiteY27" fmla="*/ 1428048 h 2381631"/>
                <a:gd name="connsiteX28" fmla="*/ 1619250 w 1619250"/>
                <a:gd name="connsiteY28" fmla="*/ 2380929 h 2381631"/>
                <a:gd name="connsiteX29" fmla="*/ 0 w 1619250"/>
                <a:gd name="connsiteY29" fmla="*/ 951798 h 2381631"/>
                <a:gd name="connsiteX30" fmla="*/ 1619250 w 1619250"/>
                <a:gd name="connsiteY30" fmla="*/ 1904298 h 2381631"/>
                <a:gd name="connsiteX31" fmla="*/ 0 w 1619250"/>
                <a:gd name="connsiteY31" fmla="*/ 475548 h 2381631"/>
                <a:gd name="connsiteX32" fmla="*/ 0 w 1619250"/>
                <a:gd name="connsiteY32" fmla="*/ 1428048 h 2381631"/>
                <a:gd name="connsiteX33" fmla="*/ 1619250 w 1619250"/>
                <a:gd name="connsiteY33" fmla="*/ -702 h 2381631"/>
                <a:gd name="connsiteX34" fmla="*/ 0 w 1619250"/>
                <a:gd name="connsiteY34" fmla="*/ 1904298 h 2381631"/>
                <a:gd name="connsiteX35" fmla="*/ 1619250 w 1619250"/>
                <a:gd name="connsiteY35" fmla="*/ 475548 h 2381631"/>
                <a:gd name="connsiteX36" fmla="*/ 0 w 1619250"/>
                <a:gd name="connsiteY36" fmla="*/ 1904298 h 2381631"/>
                <a:gd name="connsiteX37" fmla="*/ 1619250 w 1619250"/>
                <a:gd name="connsiteY37" fmla="*/ -702 h 2381631"/>
                <a:gd name="connsiteX38" fmla="*/ 1619250 w 1619250"/>
                <a:gd name="connsiteY38" fmla="*/ 2380929 h 2381631"/>
                <a:gd name="connsiteX39" fmla="*/ 0 w 1619250"/>
                <a:gd name="connsiteY39" fmla="*/ 475548 h 2381631"/>
                <a:gd name="connsiteX40" fmla="*/ 1619250 w 1619250"/>
                <a:gd name="connsiteY40" fmla="*/ 1904298 h 2381631"/>
                <a:gd name="connsiteX41" fmla="*/ 0 w 1619250"/>
                <a:gd name="connsiteY41" fmla="*/ 1904298 h 2381631"/>
                <a:gd name="connsiteX42" fmla="*/ 1619250 w 1619250"/>
                <a:gd name="connsiteY42" fmla="*/ 1428048 h 2381631"/>
                <a:gd name="connsiteX43" fmla="*/ 0 w 1619250"/>
                <a:gd name="connsiteY43" fmla="*/ 1428048 h 2381631"/>
                <a:gd name="connsiteX44" fmla="*/ 1619250 w 1619250"/>
                <a:gd name="connsiteY44" fmla="*/ 951798 h 2381631"/>
                <a:gd name="connsiteX45" fmla="*/ 0 w 1619250"/>
                <a:gd name="connsiteY45" fmla="*/ 951798 h 2381631"/>
                <a:gd name="connsiteX46" fmla="*/ 1619250 w 1619250"/>
                <a:gd name="connsiteY46" fmla="*/ 475548 h 2381631"/>
                <a:gd name="connsiteX47" fmla="*/ 0 w 1619250"/>
                <a:gd name="connsiteY47" fmla="*/ 475548 h 238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19250" h="2381631">
                  <a:moveTo>
                    <a:pt x="0" y="1904298"/>
                  </a:moveTo>
                  <a:lnTo>
                    <a:pt x="1619250" y="1428048"/>
                  </a:lnTo>
                  <a:moveTo>
                    <a:pt x="0" y="1428048"/>
                  </a:moveTo>
                  <a:lnTo>
                    <a:pt x="1619250" y="951798"/>
                  </a:lnTo>
                  <a:moveTo>
                    <a:pt x="0" y="951798"/>
                  </a:moveTo>
                  <a:lnTo>
                    <a:pt x="1619250" y="475548"/>
                  </a:lnTo>
                  <a:moveTo>
                    <a:pt x="0" y="475548"/>
                  </a:moveTo>
                  <a:lnTo>
                    <a:pt x="1619250" y="-702"/>
                  </a:lnTo>
                  <a:moveTo>
                    <a:pt x="1619250" y="951798"/>
                  </a:moveTo>
                  <a:lnTo>
                    <a:pt x="0" y="475548"/>
                  </a:lnTo>
                  <a:moveTo>
                    <a:pt x="1619250" y="1428048"/>
                  </a:moveTo>
                  <a:lnTo>
                    <a:pt x="0" y="951798"/>
                  </a:lnTo>
                  <a:moveTo>
                    <a:pt x="1619250" y="1904298"/>
                  </a:moveTo>
                  <a:lnTo>
                    <a:pt x="0" y="1428048"/>
                  </a:lnTo>
                  <a:moveTo>
                    <a:pt x="1619250" y="2380929"/>
                  </a:moveTo>
                  <a:lnTo>
                    <a:pt x="0" y="1904298"/>
                  </a:lnTo>
                  <a:moveTo>
                    <a:pt x="0" y="1904298"/>
                  </a:moveTo>
                  <a:lnTo>
                    <a:pt x="1619250" y="951798"/>
                  </a:lnTo>
                  <a:moveTo>
                    <a:pt x="0" y="1428048"/>
                  </a:moveTo>
                  <a:lnTo>
                    <a:pt x="1619250" y="475548"/>
                  </a:lnTo>
                  <a:moveTo>
                    <a:pt x="0" y="951798"/>
                  </a:moveTo>
                  <a:lnTo>
                    <a:pt x="1619250" y="-702"/>
                  </a:lnTo>
                  <a:moveTo>
                    <a:pt x="1619250" y="1428048"/>
                  </a:moveTo>
                  <a:lnTo>
                    <a:pt x="0" y="475548"/>
                  </a:lnTo>
                  <a:moveTo>
                    <a:pt x="1619250" y="1904298"/>
                  </a:moveTo>
                  <a:lnTo>
                    <a:pt x="0" y="951798"/>
                  </a:lnTo>
                  <a:moveTo>
                    <a:pt x="1619250" y="2380929"/>
                  </a:moveTo>
                  <a:lnTo>
                    <a:pt x="0" y="1428048"/>
                  </a:lnTo>
                  <a:moveTo>
                    <a:pt x="1619250" y="2380929"/>
                  </a:moveTo>
                  <a:lnTo>
                    <a:pt x="0" y="951798"/>
                  </a:lnTo>
                  <a:moveTo>
                    <a:pt x="1619250" y="1904298"/>
                  </a:moveTo>
                  <a:lnTo>
                    <a:pt x="0" y="475548"/>
                  </a:lnTo>
                  <a:moveTo>
                    <a:pt x="0" y="1428048"/>
                  </a:moveTo>
                  <a:lnTo>
                    <a:pt x="1619250" y="-702"/>
                  </a:lnTo>
                  <a:moveTo>
                    <a:pt x="0" y="1904298"/>
                  </a:moveTo>
                  <a:lnTo>
                    <a:pt x="1619250" y="475548"/>
                  </a:lnTo>
                  <a:moveTo>
                    <a:pt x="0" y="1904298"/>
                  </a:moveTo>
                  <a:lnTo>
                    <a:pt x="1619250" y="-702"/>
                  </a:lnTo>
                  <a:moveTo>
                    <a:pt x="1619250" y="2380929"/>
                  </a:moveTo>
                  <a:lnTo>
                    <a:pt x="0" y="475548"/>
                  </a:lnTo>
                  <a:moveTo>
                    <a:pt x="1619250" y="1904298"/>
                  </a:moveTo>
                  <a:lnTo>
                    <a:pt x="0" y="1904298"/>
                  </a:lnTo>
                  <a:moveTo>
                    <a:pt x="1619250" y="1428048"/>
                  </a:moveTo>
                  <a:lnTo>
                    <a:pt x="0" y="1428048"/>
                  </a:lnTo>
                  <a:moveTo>
                    <a:pt x="1619250" y="951798"/>
                  </a:moveTo>
                  <a:lnTo>
                    <a:pt x="0" y="951798"/>
                  </a:lnTo>
                  <a:moveTo>
                    <a:pt x="1619250" y="475548"/>
                  </a:moveTo>
                  <a:lnTo>
                    <a:pt x="0" y="47554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7CD20E3-09B3-8D70-3BB9-0EED862423EB}"/>
                </a:ext>
              </a:extLst>
            </p:cNvPr>
            <p:cNvSpPr/>
            <p:nvPr/>
          </p:nvSpPr>
          <p:spPr>
            <a:xfrm>
              <a:off x="2792365" y="287134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B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77CC3E-93F0-9367-74D5-7676A188CB1F}"/>
                </a:ext>
              </a:extLst>
            </p:cNvPr>
            <p:cNvSpPr/>
            <p:nvPr/>
          </p:nvSpPr>
          <p:spPr>
            <a:xfrm>
              <a:off x="2792365" y="334759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B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9E7466-BF67-6311-19E2-86B7809D1BD3}"/>
                </a:ext>
              </a:extLst>
            </p:cNvPr>
            <p:cNvSpPr/>
            <p:nvPr/>
          </p:nvSpPr>
          <p:spPr>
            <a:xfrm>
              <a:off x="2792365" y="239509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84D6F0-1D56-4CA8-4DD2-4CF3F48AEDC9}"/>
                </a:ext>
              </a:extLst>
            </p:cNvPr>
            <p:cNvSpPr/>
            <p:nvPr/>
          </p:nvSpPr>
          <p:spPr>
            <a:xfrm>
              <a:off x="2792365" y="191884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89420B26-31F9-3798-7354-ECAF3A2A4ED6}"/>
                </a:ext>
              </a:extLst>
            </p:cNvPr>
            <p:cNvGrpSpPr/>
            <p:nvPr/>
          </p:nvGrpSpPr>
          <p:grpSpPr>
            <a:xfrm>
              <a:off x="4697365" y="1442595"/>
              <a:ext cx="2213610" cy="2690241"/>
              <a:chOff x="4989195" y="2084069"/>
              <a:chExt cx="2213610" cy="2690241"/>
            </a:xfrm>
            <a:no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D5F399A-1102-9186-FE84-B9E32845AB89}"/>
                  </a:ext>
                </a:extLst>
              </p:cNvPr>
              <p:cNvSpPr/>
              <p:nvPr/>
            </p:nvSpPr>
            <p:spPr>
              <a:xfrm>
                <a:off x="5286375" y="2238374"/>
                <a:ext cx="1619250" cy="2381631"/>
              </a:xfrm>
              <a:custGeom>
                <a:avLst/>
                <a:gdLst>
                  <a:gd name="connsiteX0" fmla="*/ 1619250 w 1619250"/>
                  <a:gd name="connsiteY0" fmla="*/ 2380929 h 2381631"/>
                  <a:gd name="connsiteX1" fmla="*/ 0 w 1619250"/>
                  <a:gd name="connsiteY1" fmla="*/ 1904679 h 2381631"/>
                  <a:gd name="connsiteX2" fmla="*/ 1619250 w 1619250"/>
                  <a:gd name="connsiteY2" fmla="*/ 1904298 h 2381631"/>
                  <a:gd name="connsiteX3" fmla="*/ 0 w 1619250"/>
                  <a:gd name="connsiteY3" fmla="*/ 1428048 h 2381631"/>
                  <a:gd name="connsiteX4" fmla="*/ 1619250 w 1619250"/>
                  <a:gd name="connsiteY4" fmla="*/ 1428048 h 2381631"/>
                  <a:gd name="connsiteX5" fmla="*/ 0 w 1619250"/>
                  <a:gd name="connsiteY5" fmla="*/ 951798 h 2381631"/>
                  <a:gd name="connsiteX6" fmla="*/ 1619250 w 1619250"/>
                  <a:gd name="connsiteY6" fmla="*/ 951798 h 2381631"/>
                  <a:gd name="connsiteX7" fmla="*/ 0 w 1619250"/>
                  <a:gd name="connsiteY7" fmla="*/ 475548 h 2381631"/>
                  <a:gd name="connsiteX8" fmla="*/ 1619250 w 1619250"/>
                  <a:gd name="connsiteY8" fmla="*/ 475548 h 2381631"/>
                  <a:gd name="connsiteX9" fmla="*/ 0 w 1619250"/>
                  <a:gd name="connsiteY9" fmla="*/ -702 h 2381631"/>
                  <a:gd name="connsiteX10" fmla="*/ 0 w 1619250"/>
                  <a:gd name="connsiteY10" fmla="*/ 475548 h 2381631"/>
                  <a:gd name="connsiteX11" fmla="*/ 1619250 w 1619250"/>
                  <a:gd name="connsiteY11" fmla="*/ -702 h 2381631"/>
                  <a:gd name="connsiteX12" fmla="*/ 0 w 1619250"/>
                  <a:gd name="connsiteY12" fmla="*/ 951798 h 2381631"/>
                  <a:gd name="connsiteX13" fmla="*/ 1619250 w 1619250"/>
                  <a:gd name="connsiteY13" fmla="*/ 475548 h 2381631"/>
                  <a:gd name="connsiteX14" fmla="*/ 0 w 1619250"/>
                  <a:gd name="connsiteY14" fmla="*/ 1428048 h 2381631"/>
                  <a:gd name="connsiteX15" fmla="*/ 1619250 w 1619250"/>
                  <a:gd name="connsiteY15" fmla="*/ 951798 h 2381631"/>
                  <a:gd name="connsiteX16" fmla="*/ 0 w 1619250"/>
                  <a:gd name="connsiteY16" fmla="*/ 1904298 h 2381631"/>
                  <a:gd name="connsiteX17" fmla="*/ 1619250 w 1619250"/>
                  <a:gd name="connsiteY17" fmla="*/ 1428048 h 2381631"/>
                  <a:gd name="connsiteX18" fmla="*/ 0 w 1619250"/>
                  <a:gd name="connsiteY18" fmla="*/ 2380929 h 2381631"/>
                  <a:gd name="connsiteX19" fmla="*/ 1619250 w 1619250"/>
                  <a:gd name="connsiteY19" fmla="*/ 1904679 h 2381631"/>
                  <a:gd name="connsiteX20" fmla="*/ 1619250 w 1619250"/>
                  <a:gd name="connsiteY20" fmla="*/ 2380929 h 2381631"/>
                  <a:gd name="connsiteX21" fmla="*/ 0 w 1619250"/>
                  <a:gd name="connsiteY21" fmla="*/ 1428429 h 2381631"/>
                  <a:gd name="connsiteX22" fmla="*/ 1619250 w 1619250"/>
                  <a:gd name="connsiteY22" fmla="*/ 1904298 h 2381631"/>
                  <a:gd name="connsiteX23" fmla="*/ 0 w 1619250"/>
                  <a:gd name="connsiteY23" fmla="*/ 951798 h 2381631"/>
                  <a:gd name="connsiteX24" fmla="*/ 1619250 w 1619250"/>
                  <a:gd name="connsiteY24" fmla="*/ 1428048 h 2381631"/>
                  <a:gd name="connsiteX25" fmla="*/ 0 w 1619250"/>
                  <a:gd name="connsiteY25" fmla="*/ 475548 h 2381631"/>
                  <a:gd name="connsiteX26" fmla="*/ 1619250 w 1619250"/>
                  <a:gd name="connsiteY26" fmla="*/ 951798 h 2381631"/>
                  <a:gd name="connsiteX27" fmla="*/ 0 w 1619250"/>
                  <a:gd name="connsiteY27" fmla="*/ -702 h 2381631"/>
                  <a:gd name="connsiteX28" fmla="*/ 0 w 1619250"/>
                  <a:gd name="connsiteY28" fmla="*/ 951798 h 2381631"/>
                  <a:gd name="connsiteX29" fmla="*/ 1619250 w 1619250"/>
                  <a:gd name="connsiteY29" fmla="*/ -702 h 2381631"/>
                  <a:gd name="connsiteX30" fmla="*/ 0 w 1619250"/>
                  <a:gd name="connsiteY30" fmla="*/ 1428048 h 2381631"/>
                  <a:gd name="connsiteX31" fmla="*/ 1619250 w 1619250"/>
                  <a:gd name="connsiteY31" fmla="*/ 475548 h 2381631"/>
                  <a:gd name="connsiteX32" fmla="*/ 0 w 1619250"/>
                  <a:gd name="connsiteY32" fmla="*/ 1904298 h 2381631"/>
                  <a:gd name="connsiteX33" fmla="*/ 1619250 w 1619250"/>
                  <a:gd name="connsiteY33" fmla="*/ 951798 h 2381631"/>
                  <a:gd name="connsiteX34" fmla="*/ 0 w 1619250"/>
                  <a:gd name="connsiteY34" fmla="*/ 2380929 h 2381631"/>
                  <a:gd name="connsiteX35" fmla="*/ 1619250 w 1619250"/>
                  <a:gd name="connsiteY35" fmla="*/ 1428429 h 2381631"/>
                  <a:gd name="connsiteX36" fmla="*/ 0 w 1619250"/>
                  <a:gd name="connsiteY36" fmla="*/ 2380929 h 2381631"/>
                  <a:gd name="connsiteX37" fmla="*/ 1619250 w 1619250"/>
                  <a:gd name="connsiteY37" fmla="*/ 952179 h 2381631"/>
                  <a:gd name="connsiteX38" fmla="*/ 0 w 1619250"/>
                  <a:gd name="connsiteY38" fmla="*/ 1904298 h 2381631"/>
                  <a:gd name="connsiteX39" fmla="*/ 1619250 w 1619250"/>
                  <a:gd name="connsiteY39" fmla="*/ 475548 h 2381631"/>
                  <a:gd name="connsiteX40" fmla="*/ 0 w 1619250"/>
                  <a:gd name="connsiteY40" fmla="*/ 1428048 h 2381631"/>
                  <a:gd name="connsiteX41" fmla="*/ 1619250 w 1619250"/>
                  <a:gd name="connsiteY41" fmla="*/ -702 h 2381631"/>
                  <a:gd name="connsiteX42" fmla="*/ 1619250 w 1619250"/>
                  <a:gd name="connsiteY42" fmla="*/ 1428048 h 2381631"/>
                  <a:gd name="connsiteX43" fmla="*/ 0 w 1619250"/>
                  <a:gd name="connsiteY43" fmla="*/ -702 h 2381631"/>
                  <a:gd name="connsiteX44" fmla="*/ 1619250 w 1619250"/>
                  <a:gd name="connsiteY44" fmla="*/ 1904298 h 2381631"/>
                  <a:gd name="connsiteX45" fmla="*/ 0 w 1619250"/>
                  <a:gd name="connsiteY45" fmla="*/ 475548 h 2381631"/>
                  <a:gd name="connsiteX46" fmla="*/ 1619250 w 1619250"/>
                  <a:gd name="connsiteY46" fmla="*/ 2380929 h 2381631"/>
                  <a:gd name="connsiteX47" fmla="*/ 0 w 1619250"/>
                  <a:gd name="connsiteY47" fmla="*/ 952179 h 2381631"/>
                  <a:gd name="connsiteX48" fmla="*/ 1619250 w 1619250"/>
                  <a:gd name="connsiteY48" fmla="*/ 2380929 h 2381631"/>
                  <a:gd name="connsiteX49" fmla="*/ 0 w 1619250"/>
                  <a:gd name="connsiteY49" fmla="*/ 475929 h 2381631"/>
                  <a:gd name="connsiteX50" fmla="*/ 1619250 w 1619250"/>
                  <a:gd name="connsiteY50" fmla="*/ 1904298 h 2381631"/>
                  <a:gd name="connsiteX51" fmla="*/ 0 w 1619250"/>
                  <a:gd name="connsiteY51" fmla="*/ -702 h 2381631"/>
                  <a:gd name="connsiteX52" fmla="*/ 0 w 1619250"/>
                  <a:gd name="connsiteY52" fmla="*/ 1904298 h 2381631"/>
                  <a:gd name="connsiteX53" fmla="*/ 1619250 w 1619250"/>
                  <a:gd name="connsiteY53" fmla="*/ -702 h 2381631"/>
                  <a:gd name="connsiteX54" fmla="*/ 0 w 1619250"/>
                  <a:gd name="connsiteY54" fmla="*/ 2380929 h 2381631"/>
                  <a:gd name="connsiteX55" fmla="*/ 1619250 w 1619250"/>
                  <a:gd name="connsiteY55" fmla="*/ 475929 h 2381631"/>
                  <a:gd name="connsiteX56" fmla="*/ 1619250 w 1619250"/>
                  <a:gd name="connsiteY56" fmla="*/ 2380929 h 2381631"/>
                  <a:gd name="connsiteX57" fmla="*/ 0 w 1619250"/>
                  <a:gd name="connsiteY57" fmla="*/ -321 h 2381631"/>
                  <a:gd name="connsiteX58" fmla="*/ 0 w 1619250"/>
                  <a:gd name="connsiteY58" fmla="*/ 2380929 h 2381631"/>
                  <a:gd name="connsiteX59" fmla="*/ 1619250 w 1619250"/>
                  <a:gd name="connsiteY59" fmla="*/ -321 h 2381631"/>
                  <a:gd name="connsiteX60" fmla="*/ 0 w 1619250"/>
                  <a:gd name="connsiteY60" fmla="*/ 2380929 h 2381631"/>
                  <a:gd name="connsiteX61" fmla="*/ 1619250 w 1619250"/>
                  <a:gd name="connsiteY61" fmla="*/ 2380929 h 2381631"/>
                  <a:gd name="connsiteX62" fmla="*/ 0 w 1619250"/>
                  <a:gd name="connsiteY62" fmla="*/ 1904298 h 2381631"/>
                  <a:gd name="connsiteX63" fmla="*/ 1619250 w 1619250"/>
                  <a:gd name="connsiteY63" fmla="*/ 1904298 h 2381631"/>
                  <a:gd name="connsiteX64" fmla="*/ 0 w 1619250"/>
                  <a:gd name="connsiteY64" fmla="*/ 1428048 h 2381631"/>
                  <a:gd name="connsiteX65" fmla="*/ 1619250 w 1619250"/>
                  <a:gd name="connsiteY65" fmla="*/ 1428048 h 2381631"/>
                  <a:gd name="connsiteX66" fmla="*/ 0 w 1619250"/>
                  <a:gd name="connsiteY66" fmla="*/ 951798 h 2381631"/>
                  <a:gd name="connsiteX67" fmla="*/ 1619250 w 1619250"/>
                  <a:gd name="connsiteY67" fmla="*/ 951798 h 2381631"/>
                  <a:gd name="connsiteX68" fmla="*/ 0 w 1619250"/>
                  <a:gd name="connsiteY68" fmla="*/ 475548 h 2381631"/>
                  <a:gd name="connsiteX69" fmla="*/ 1619250 w 1619250"/>
                  <a:gd name="connsiteY69" fmla="*/ 475548 h 2381631"/>
                  <a:gd name="connsiteX70" fmla="*/ 0 w 1619250"/>
                  <a:gd name="connsiteY70" fmla="*/ -702 h 2381631"/>
                  <a:gd name="connsiteX71" fmla="*/ 1619250 w 1619250"/>
                  <a:gd name="connsiteY71" fmla="*/ -702 h 23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619250" h="2381631">
                    <a:moveTo>
                      <a:pt x="1619250" y="2380929"/>
                    </a:moveTo>
                    <a:lnTo>
                      <a:pt x="0" y="1904679"/>
                    </a:lnTo>
                    <a:moveTo>
                      <a:pt x="1619250" y="1904298"/>
                    </a:moveTo>
                    <a:lnTo>
                      <a:pt x="0" y="1428048"/>
                    </a:lnTo>
                    <a:moveTo>
                      <a:pt x="1619250" y="1428048"/>
                    </a:moveTo>
                    <a:lnTo>
                      <a:pt x="0" y="951798"/>
                    </a:lnTo>
                    <a:moveTo>
                      <a:pt x="1619250" y="951798"/>
                    </a:moveTo>
                    <a:lnTo>
                      <a:pt x="0" y="475548"/>
                    </a:lnTo>
                    <a:moveTo>
                      <a:pt x="1619250" y="475548"/>
                    </a:moveTo>
                    <a:lnTo>
                      <a:pt x="0" y="-702"/>
                    </a:lnTo>
                    <a:moveTo>
                      <a:pt x="0" y="475548"/>
                    </a:moveTo>
                    <a:lnTo>
                      <a:pt x="1619250" y="-702"/>
                    </a:lnTo>
                    <a:moveTo>
                      <a:pt x="0" y="951798"/>
                    </a:moveTo>
                    <a:lnTo>
                      <a:pt x="1619250" y="475548"/>
                    </a:lnTo>
                    <a:moveTo>
                      <a:pt x="0" y="1428048"/>
                    </a:moveTo>
                    <a:lnTo>
                      <a:pt x="1619250" y="951798"/>
                    </a:lnTo>
                    <a:moveTo>
                      <a:pt x="0" y="1904298"/>
                    </a:moveTo>
                    <a:lnTo>
                      <a:pt x="1619250" y="1428048"/>
                    </a:lnTo>
                    <a:moveTo>
                      <a:pt x="0" y="2380929"/>
                    </a:moveTo>
                    <a:lnTo>
                      <a:pt x="1619250" y="1904679"/>
                    </a:lnTo>
                    <a:moveTo>
                      <a:pt x="1619250" y="2380929"/>
                    </a:moveTo>
                    <a:lnTo>
                      <a:pt x="0" y="1428429"/>
                    </a:lnTo>
                    <a:moveTo>
                      <a:pt x="1619250" y="1904298"/>
                    </a:moveTo>
                    <a:lnTo>
                      <a:pt x="0" y="951798"/>
                    </a:lnTo>
                    <a:moveTo>
                      <a:pt x="1619250" y="1428048"/>
                    </a:moveTo>
                    <a:lnTo>
                      <a:pt x="0" y="475548"/>
                    </a:lnTo>
                    <a:moveTo>
                      <a:pt x="1619250" y="951798"/>
                    </a:moveTo>
                    <a:lnTo>
                      <a:pt x="0" y="-702"/>
                    </a:lnTo>
                    <a:moveTo>
                      <a:pt x="0" y="951798"/>
                    </a:moveTo>
                    <a:lnTo>
                      <a:pt x="1619250" y="-702"/>
                    </a:lnTo>
                    <a:moveTo>
                      <a:pt x="0" y="1428048"/>
                    </a:moveTo>
                    <a:lnTo>
                      <a:pt x="1619250" y="475548"/>
                    </a:lnTo>
                    <a:moveTo>
                      <a:pt x="0" y="1904298"/>
                    </a:moveTo>
                    <a:lnTo>
                      <a:pt x="1619250" y="951798"/>
                    </a:lnTo>
                    <a:moveTo>
                      <a:pt x="0" y="2380929"/>
                    </a:moveTo>
                    <a:lnTo>
                      <a:pt x="1619250" y="1428429"/>
                    </a:lnTo>
                    <a:moveTo>
                      <a:pt x="0" y="2380929"/>
                    </a:moveTo>
                    <a:lnTo>
                      <a:pt x="1619250" y="952179"/>
                    </a:lnTo>
                    <a:moveTo>
                      <a:pt x="0" y="1904298"/>
                    </a:moveTo>
                    <a:lnTo>
                      <a:pt x="1619250" y="475548"/>
                    </a:lnTo>
                    <a:moveTo>
                      <a:pt x="0" y="1428048"/>
                    </a:moveTo>
                    <a:lnTo>
                      <a:pt x="1619250" y="-702"/>
                    </a:lnTo>
                    <a:moveTo>
                      <a:pt x="1619250" y="1428048"/>
                    </a:moveTo>
                    <a:lnTo>
                      <a:pt x="0" y="-702"/>
                    </a:lnTo>
                    <a:moveTo>
                      <a:pt x="1619250" y="1904298"/>
                    </a:moveTo>
                    <a:lnTo>
                      <a:pt x="0" y="475548"/>
                    </a:lnTo>
                    <a:moveTo>
                      <a:pt x="1619250" y="2380929"/>
                    </a:moveTo>
                    <a:lnTo>
                      <a:pt x="0" y="952179"/>
                    </a:lnTo>
                    <a:moveTo>
                      <a:pt x="1619250" y="2380929"/>
                    </a:moveTo>
                    <a:lnTo>
                      <a:pt x="0" y="475929"/>
                    </a:lnTo>
                    <a:moveTo>
                      <a:pt x="1619250" y="1904298"/>
                    </a:moveTo>
                    <a:lnTo>
                      <a:pt x="0" y="-702"/>
                    </a:lnTo>
                    <a:moveTo>
                      <a:pt x="0" y="1904298"/>
                    </a:moveTo>
                    <a:lnTo>
                      <a:pt x="1619250" y="-702"/>
                    </a:lnTo>
                    <a:moveTo>
                      <a:pt x="0" y="2380929"/>
                    </a:moveTo>
                    <a:lnTo>
                      <a:pt x="1619250" y="475929"/>
                    </a:lnTo>
                    <a:moveTo>
                      <a:pt x="1619250" y="2380929"/>
                    </a:moveTo>
                    <a:lnTo>
                      <a:pt x="0" y="-321"/>
                    </a:lnTo>
                    <a:moveTo>
                      <a:pt x="0" y="2380929"/>
                    </a:moveTo>
                    <a:lnTo>
                      <a:pt x="1619250" y="-321"/>
                    </a:lnTo>
                    <a:moveTo>
                      <a:pt x="0" y="2380929"/>
                    </a:moveTo>
                    <a:lnTo>
                      <a:pt x="1619250" y="2380929"/>
                    </a:lnTo>
                    <a:moveTo>
                      <a:pt x="0" y="1904298"/>
                    </a:moveTo>
                    <a:lnTo>
                      <a:pt x="1619250" y="1904298"/>
                    </a:lnTo>
                    <a:moveTo>
                      <a:pt x="0" y="1428048"/>
                    </a:moveTo>
                    <a:lnTo>
                      <a:pt x="1619250" y="1428048"/>
                    </a:lnTo>
                    <a:moveTo>
                      <a:pt x="0" y="951798"/>
                    </a:moveTo>
                    <a:lnTo>
                      <a:pt x="1619250" y="951798"/>
                    </a:lnTo>
                    <a:moveTo>
                      <a:pt x="0" y="475548"/>
                    </a:moveTo>
                    <a:lnTo>
                      <a:pt x="1619250" y="475548"/>
                    </a:lnTo>
                    <a:moveTo>
                      <a:pt x="0" y="-702"/>
                    </a:moveTo>
                    <a:lnTo>
                      <a:pt x="1619250" y="-702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aphic 4">
                <a:extLst>
                  <a:ext uri="{FF2B5EF4-FFF2-40B4-BE49-F238E27FC236}">
                    <a16:creationId xmlns:a16="http://schemas.microsoft.com/office/drawing/2014/main" id="{BB3402C0-FC64-4E6F-51BE-03A272C59397}"/>
                  </a:ext>
                </a:extLst>
              </p:cNvPr>
              <p:cNvGrpSpPr/>
              <p:nvPr/>
            </p:nvGrpSpPr>
            <p:grpSpPr>
              <a:xfrm>
                <a:off x="4989195" y="2084069"/>
                <a:ext cx="2213610" cy="2690241"/>
                <a:chOff x="4989195" y="2084069"/>
                <a:chExt cx="2213610" cy="2690241"/>
              </a:xfrm>
              <a:noFill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A780C22-B109-DB99-8A6C-752654FACBFB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4465700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2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2"/>
                        <a:pt x="155205" y="-702"/>
                      </a:cubicBezTo>
                      <a:cubicBezTo>
                        <a:pt x="240425" y="-702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A1CEDB7-E1EA-361B-4F70-18B01946B372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51281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F13CDC9-EFAF-BFB3-9C1D-0591D60A047B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9890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14A293D-415F-28F4-D798-90382AC0D746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0365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8879C88-67F4-36C5-4EAA-FDA15F2868A7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256031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4A47C72-5A8A-34AF-D354-AE38167250DC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20840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8AF49C0F-DFA7-8EF6-AEB3-A7E8914A3D74}"/>
                    </a:ext>
                  </a:extLst>
                </p:cNvPr>
                <p:cNvSpPr/>
                <p:nvPr/>
              </p:nvSpPr>
              <p:spPr>
                <a:xfrm>
                  <a:off x="4989195" y="4465700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2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2"/>
                        <a:pt x="154305" y="-702"/>
                      </a:cubicBezTo>
                      <a:cubicBezTo>
                        <a:pt x="239525" y="-702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E4E4CD8-A698-C23A-B135-040987ECE0EA}"/>
                    </a:ext>
                  </a:extLst>
                </p:cNvPr>
                <p:cNvSpPr/>
                <p:nvPr/>
              </p:nvSpPr>
              <p:spPr>
                <a:xfrm>
                  <a:off x="4989195" y="351281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DCD9EFA-B1A4-AF0B-B247-E7BAD8C75352}"/>
                    </a:ext>
                  </a:extLst>
                </p:cNvPr>
                <p:cNvSpPr/>
                <p:nvPr/>
              </p:nvSpPr>
              <p:spPr>
                <a:xfrm>
                  <a:off x="4989195" y="39890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3393A77-82C4-9109-20C7-C23422B19041}"/>
                    </a:ext>
                  </a:extLst>
                </p:cNvPr>
                <p:cNvSpPr/>
                <p:nvPr/>
              </p:nvSpPr>
              <p:spPr>
                <a:xfrm>
                  <a:off x="4989195" y="30365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10880B6-9339-045F-E891-ED7AFB904071}"/>
                    </a:ext>
                  </a:extLst>
                </p:cNvPr>
                <p:cNvSpPr/>
                <p:nvPr/>
              </p:nvSpPr>
              <p:spPr>
                <a:xfrm>
                  <a:off x="4989195" y="256031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DA69A44-E098-0270-900D-3D06EAEA5428}"/>
                    </a:ext>
                  </a:extLst>
                </p:cNvPr>
                <p:cNvSpPr/>
                <p:nvPr/>
              </p:nvSpPr>
              <p:spPr>
                <a:xfrm>
                  <a:off x="4989195" y="20840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F8225833-EDE4-C56E-9953-77798E59E8D6}"/>
                </a:ext>
              </a:extLst>
            </p:cNvPr>
            <p:cNvSpPr/>
            <p:nvPr/>
          </p:nvSpPr>
          <p:spPr>
            <a:xfrm>
              <a:off x="2483755" y="1918845"/>
              <a:ext cx="308610" cy="784860"/>
            </a:xfrm>
            <a:prstGeom prst="lef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FF3CDC-AA8E-A4CF-23B4-83280FC31133}"/>
                </a:ext>
              </a:extLst>
            </p:cNvPr>
            <p:cNvSpPr txBox="1"/>
            <p:nvPr/>
          </p:nvSpPr>
          <p:spPr>
            <a:xfrm>
              <a:off x="1042840" y="2126609"/>
              <a:ext cx="14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Current</a:t>
              </a:r>
              <a:r>
                <a:rPr lang="en-US" b="1" dirty="0">
                  <a:solidFill>
                    <a:srgbClr val="0070C0"/>
                  </a:solidFill>
                </a:rPr>
                <a:t> Dose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160A96-D493-E0F4-8497-8843DC507B65}"/>
                </a:ext>
              </a:extLst>
            </p:cNvPr>
            <p:cNvSpPr txBox="1"/>
            <p:nvPr/>
          </p:nvSpPr>
          <p:spPr>
            <a:xfrm>
              <a:off x="793966" y="3085334"/>
              <a:ext cx="1712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Current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Weights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EEBFB7D-58D9-2021-310C-988881C3C1E5}"/>
                </a:ext>
              </a:extLst>
            </p:cNvPr>
            <p:cNvSpPr/>
            <p:nvPr/>
          </p:nvSpPr>
          <p:spPr>
            <a:xfrm>
              <a:off x="2483755" y="2877570"/>
              <a:ext cx="308610" cy="784860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51A8A4-32A2-846F-A4ED-272B6FCA4A78}"/>
                </a:ext>
              </a:extLst>
            </p:cNvPr>
            <p:cNvSpPr txBox="1"/>
            <p:nvPr/>
          </p:nvSpPr>
          <p:spPr>
            <a:xfrm>
              <a:off x="9154700" y="2602859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</a:rPr>
                <a:t>Weights</a:t>
              </a:r>
              <a:r>
                <a:rPr lang="en-US" dirty="0">
                  <a:solidFill>
                    <a:srgbClr val="92D050"/>
                  </a:solidFill>
                </a:rPr>
                <a:t> </a:t>
              </a:r>
              <a:r>
                <a:rPr lang="en-US" b="1" i="1" dirty="0">
                  <a:solidFill>
                    <a:srgbClr val="92D050"/>
                  </a:solidFill>
                </a:rPr>
                <a:t>Changes</a:t>
              </a:r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CB234D20-9BDF-7AFA-A517-0D6C6B31E90D}"/>
                </a:ext>
              </a:extLst>
            </p:cNvPr>
            <p:cNvSpPr/>
            <p:nvPr/>
          </p:nvSpPr>
          <p:spPr>
            <a:xfrm rot="10800000">
              <a:off x="8857520" y="2395095"/>
              <a:ext cx="308610" cy="784860"/>
            </a:xfrm>
            <a:prstGeom prst="leftBrac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9683F631-261F-CB1E-475A-7459DCCBCD99}"/>
              </a:ext>
            </a:extLst>
          </p:cNvPr>
          <p:cNvSpPr/>
          <p:nvPr/>
        </p:nvSpPr>
        <p:spPr>
          <a:xfrm>
            <a:off x="6610229" y="2079082"/>
            <a:ext cx="4033624" cy="3148238"/>
          </a:xfrm>
          <a:prstGeom prst="arc">
            <a:avLst>
              <a:gd name="adj1" fmla="val 21542017"/>
              <a:gd name="adj2" fmla="val 533423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370445D-7AE3-6F52-F144-1ABC6514FAB4}"/>
              </a:ext>
            </a:extLst>
          </p:cNvPr>
          <p:cNvSpPr/>
          <p:nvPr/>
        </p:nvSpPr>
        <p:spPr>
          <a:xfrm>
            <a:off x="2148840" y="3131380"/>
            <a:ext cx="3762254" cy="2095939"/>
          </a:xfrm>
          <a:prstGeom prst="arc">
            <a:avLst>
              <a:gd name="adj1" fmla="val 5310183"/>
              <a:gd name="adj2" fmla="val 10838347"/>
            </a:avLst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9580B-209A-8A95-E1F8-2B656B4FEFF4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4057350" y="5227144"/>
            <a:ext cx="4599807" cy="6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773AAB49-D573-F7C4-AD56-D2DD300501EB}"/>
              </a:ext>
            </a:extLst>
          </p:cNvPr>
          <p:cNvSpPr/>
          <p:nvPr/>
        </p:nvSpPr>
        <p:spPr>
          <a:xfrm>
            <a:off x="521110" y="2560130"/>
            <a:ext cx="6595848" cy="2667189"/>
          </a:xfrm>
          <a:prstGeom prst="arc">
            <a:avLst>
              <a:gd name="adj1" fmla="val 5310183"/>
              <a:gd name="adj2" fmla="val 11850734"/>
            </a:avLst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4</cp:revision>
  <dcterms:created xsi:type="dcterms:W3CDTF">2023-06-21T09:22:44Z</dcterms:created>
  <dcterms:modified xsi:type="dcterms:W3CDTF">2023-06-21T09:36:33Z</dcterms:modified>
</cp:coreProperties>
</file>