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05E3-8500-4FC5-0F71-AA5B5077F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AD0B1-CB51-B33D-C94A-767A63C34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B396-CAEC-DAF8-2042-EFAFF199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3554-25D6-ECB2-766C-B42475A2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C24A-C961-BD98-404A-9FE02896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AA60-A12F-391B-837B-07569205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22887-C285-908F-FB28-9D5373D79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AF0A-C2D8-1B3F-F7F3-29E5FC12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3A62-E6F3-6B76-C139-6832F9B4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978E-469B-21B3-14F7-A280ADDD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9503E-6312-8CCA-9A75-6A265EE6B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D6BB0-AB3B-77FE-498F-F3189B86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579C-B251-30D3-E190-459A98A9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2CA5-AB51-8CDF-7574-1C445B47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4E1D-328E-DFB1-4C0E-9A54165A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00D6-9396-E9C0-730B-30EBC717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25EE-2D85-7997-8CBA-B95F2D71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9E96-4B1D-BF9C-59C9-0FB68248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6BCE-C4A6-6994-536F-441BD06A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25B2-9E5B-15F6-3706-ECF8CB0B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EF23-3F2B-84B7-E4CC-EFA788CE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8CFD-87F7-FA91-8C04-121BC177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04C8-7C7B-C28E-B83E-0B0503F4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7687B-4E49-3FE2-068B-A2FDF35E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EF35-F405-DA1D-9F1C-3EF3E6CA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6E21-6917-0429-456E-DBEEC41D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CCA6-6BCE-B159-B786-24EDD9D47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56714-A326-07B8-06C2-0D44394B6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6CC5-0966-A61A-95AE-3D47607A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0CAB-55AA-C642-4EED-4E6B9C3D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9DF98-551B-FDB6-FDA4-39A7A3B6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0C9E-4F14-3913-9F14-63F8C24E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E499-5936-A885-69F2-3F880008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02AE8-E2B1-556B-17E6-DE44D4E91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3444E-5A5E-FE51-C0F8-4CACE2C4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DD3E1-9C5E-667F-F071-D26D69198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A2B11-C68F-82FC-EB25-8949E9B4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034E4-FD44-90EF-6DC7-65E9BA09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4C893-C97A-A797-D0BC-5663E13E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3A57-814D-097B-DBDF-3C140AA0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560AA-E4D1-512D-0BDA-28189E91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29A8A-0F54-2BA2-CF72-665CD9B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CFA51-BC4B-E49B-8A07-BFBA085B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9CDB9-8AEA-49A9-EAD1-E79FA25A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6EC3-3EDC-F6D4-D6CE-8487C21F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495A9-935C-03A6-F9B7-84C66165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093-9927-DC52-EB9E-F77FE626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5815-809B-15D8-8AE5-29829C3D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E7C10-D986-FD68-4BC3-F8CC25FC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026FD-B7D4-46C4-DF07-B54142EC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C448F-DBA0-8194-DB13-ED5CD110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5DBEC-70EB-181C-82B7-992F052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273D-89FB-16E4-44CB-28626FC5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C75DA-6202-1491-1633-81F4B0974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3127B-3DBC-CFBE-9672-75DDC5071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D98ED-C9E7-CED6-9FE1-6982DECC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BFD73-602B-184D-F3D8-2948151C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171A-0673-4B51-1A8E-68272E5B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0422C-649C-8C63-2E83-3B30E8D3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B4060-E7FC-E1D6-F9D9-F3E60298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AA13-EFB7-B6E3-A93C-31AC26A9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7051-641F-EE04-9825-AD5964159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D3460-3939-D250-2D9D-D3AEAF33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9B2C91C7-9565-D4F2-EBE3-0A57B8451F80}"/>
              </a:ext>
            </a:extLst>
          </p:cNvPr>
          <p:cNvSpPr/>
          <p:nvPr/>
        </p:nvSpPr>
        <p:spPr>
          <a:xfrm rot="10800000">
            <a:off x="3624769" y="1272598"/>
            <a:ext cx="4589024" cy="1668294"/>
          </a:xfrm>
          <a:prstGeom prst="trapezoid">
            <a:avLst>
              <a:gd name="adj" fmla="val 5065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8A5C43-8682-F5BB-8540-3ACD70B2DE11}"/>
              </a:ext>
            </a:extLst>
          </p:cNvPr>
          <p:cNvSpPr/>
          <p:nvPr/>
        </p:nvSpPr>
        <p:spPr>
          <a:xfrm>
            <a:off x="3624770" y="553257"/>
            <a:ext cx="4589023" cy="5050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dose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037F8-F684-828B-5D1A-67CD8CAEC6AA}"/>
              </a:ext>
            </a:extLst>
          </p:cNvPr>
          <p:cNvSpPr/>
          <p:nvPr/>
        </p:nvSpPr>
        <p:spPr>
          <a:xfrm>
            <a:off x="4615776" y="3155205"/>
            <a:ext cx="2607011" cy="50502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representation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98D9383B-8CB2-1C9E-65E0-F23EDB39F6F2}"/>
              </a:ext>
            </a:extLst>
          </p:cNvPr>
          <p:cNvSpPr/>
          <p:nvPr/>
        </p:nvSpPr>
        <p:spPr>
          <a:xfrm>
            <a:off x="3624769" y="3874546"/>
            <a:ext cx="4589024" cy="1668294"/>
          </a:xfrm>
          <a:prstGeom prst="trapezoid">
            <a:avLst>
              <a:gd name="adj" fmla="val 5065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Decoder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98F9C-BE40-6AF4-43B2-6D44A9ACF2D3}"/>
              </a:ext>
            </a:extLst>
          </p:cNvPr>
          <p:cNvSpPr/>
          <p:nvPr/>
        </p:nvSpPr>
        <p:spPr>
          <a:xfrm>
            <a:off x="3624770" y="5757152"/>
            <a:ext cx="4589023" cy="50502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Reconstructed dose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95D7-F840-A39F-1432-66B0E27966F5}"/>
              </a:ext>
            </a:extLst>
          </p:cNvPr>
          <p:cNvSpPr/>
          <p:nvPr/>
        </p:nvSpPr>
        <p:spPr>
          <a:xfrm>
            <a:off x="3375498" y="398834"/>
            <a:ext cx="5087566" cy="3375498"/>
          </a:xfrm>
          <a:prstGeom prst="rect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558EA-ADC1-F1ED-EF07-225ABF0AFA78}"/>
              </a:ext>
            </a:extLst>
          </p:cNvPr>
          <p:cNvSpPr txBox="1"/>
          <p:nvPr/>
        </p:nvSpPr>
        <p:spPr>
          <a:xfrm>
            <a:off x="5444664" y="1901917"/>
            <a:ext cx="94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69407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2</cp:revision>
  <dcterms:created xsi:type="dcterms:W3CDTF">2023-06-21T10:30:26Z</dcterms:created>
  <dcterms:modified xsi:type="dcterms:W3CDTF">2023-06-21T14:57:26Z</dcterms:modified>
</cp:coreProperties>
</file>