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09690-1FFB-42DB-9255-302DE4423BC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FBB-98E4-4C62-99AB-E6602312A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1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éléments basiques des cellules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4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connus: l’œuf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4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069-2071-7312-CA59-6F6032F9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CD012-2095-7A1F-9E55-DCE50F0D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4B4B-3C48-1AA5-2650-985F6BE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6234-1C38-FD0A-3CAB-65D568D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E578-8B0D-D6DD-9342-9E1D8926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D61-5F0F-501D-24A0-718383A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A41F-B450-8263-A7F7-49D457DE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763A-2E8E-3B79-A7DF-4428A358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FFF9-0D08-4CDF-9EA5-A5101DD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CAE6-4D25-C9EB-4DA6-C910BF8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E60F6-92E0-4FCE-4F70-48474DB6C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970E-70A2-3A77-BF38-89D5C129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DCDF-3183-008A-2D28-8C841A33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4FEB-7CC6-7974-F3D6-B08DD8E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A794-A475-DE54-340B-744ABF8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3777-1DAC-87FE-D6C9-EAAE577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EB14-2CAE-B110-259D-D91654D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36E-10E6-D0FB-EB27-6887E0B8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38E1-74DD-18B9-4073-C647F94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F52-98A6-EF84-1BCD-50A3DA4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219-B768-468F-5961-A058695C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FBF3-FE7F-9ECD-E124-914F8A9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5C5F-7AB9-3D4C-5A21-EBD3798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3B3B-259F-BB53-8751-7E59790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028-33AE-17BE-8CAD-4D603D27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BB-6434-EF23-40BA-9D86310C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64EC-F68B-7198-6723-540942F3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1062-D669-98A6-7CE6-6FAB71A2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6905-D9CC-D588-8EB1-B1BC75C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1188-5E17-3E01-BC07-08F388D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607C-A8BF-A43D-9015-15EE8FF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73F-09A8-366D-A554-E5F8EBA4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AF02-90A2-C84C-B354-790992A6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D9FE-9E01-1F2A-E360-C88583EA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B996D-AF8F-0190-AC51-3054F06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28FE-E840-A85C-BD63-05E8005D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FE9E-DD66-E0D3-0A25-65C6889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61E1-B967-CDE7-AF0F-14716481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4EFC7-9576-4225-B132-F8209DFB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C129-E4CF-1929-E934-09521C45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48CD3-00D5-FB8F-8097-84841B3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EEB6-0CD5-5C51-7EC2-2215C33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DD11D-0364-E432-E8C6-F9B77A4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E703-2EE7-F6A7-8463-C9DE725C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11A6D-9794-D146-C903-7898838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FD69-BE2C-BE51-3214-C4732C8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1E4-FBD1-B2FD-C25D-2657B724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253A-340E-392B-7750-1565891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CAC5-3853-5462-5948-6B03E8AA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805-FB1D-DE4E-D476-6F0CDB2C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9794-0F25-3111-374F-FE3D1197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EAC1-37B8-2ADB-2F2E-DEA8C3F9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4D4-3CF4-83A2-3FEB-4A01046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CC2-C86F-2EC3-C538-5E90DE04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AC00-DFFA-28B0-72BB-C5E4B681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71AB-B05F-CF2D-0364-AEBA9B9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06C0-566D-03EE-7EF7-0FBAB92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013D-DB83-0E93-6EFF-F88DE87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3223-DFCC-9C91-1F56-61D0A40D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85FF-3196-F518-7672-60B3DEFE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B0D-D836-C315-644C-F0A6C6B3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B162-2B18-BC1F-E27E-E36A50C8B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38D7-72C5-18F7-8B3A-9F564E8F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A9D78-8DE7-522A-58E3-C93D7077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AC645-B106-7D6A-5866-AA6608F6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5666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Solving Nim’s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AD7C-7B5F-946B-4099-4DEFD095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79483"/>
            <a:ext cx="10058400" cy="1710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dirty="0"/>
              <a:t>Paul Dubois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>
                <a:solidFill>
                  <a:srgbClr val="7030A0"/>
                </a:solidFill>
              </a:rPr>
              <a:t>Panic Night</a:t>
            </a:r>
          </a:p>
          <a:p>
            <a:r>
              <a:rPr lang="en-GB" dirty="0">
                <a:solidFill>
                  <a:srgbClr val="0070C0"/>
                </a:solidFill>
              </a:rPr>
              <a:t>ISEP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Une image contenant regardant, jeune, oiseau, debout&#10;&#10;Description générée automatiquement">
            <a:extLst>
              <a:ext uri="{FF2B5EF4-FFF2-40B4-BE49-F238E27FC236}">
                <a16:creationId xmlns:a16="http://schemas.microsoft.com/office/drawing/2014/main" id="{0DAA81E7-7A28-6FB7-BAAA-C0E1F175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7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E9D9-0AE6-A7D1-95A1-81F661E46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Basic 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D270-7BD4-EA7B-E287-C6682464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Introduction to basic rules of genetics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4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Cells…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5730865" y="1690688"/>
            <a:ext cx="2785379" cy="78344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9714FA6-258E-41D9-A3ED-94C1B8DA34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632294" y="2843309"/>
            <a:ext cx="1875098" cy="374454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7396223" y="4077182"/>
            <a:ext cx="1007339" cy="9679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30170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œuf&#10;">
            <a:extLst>
              <a:ext uri="{FF2B5EF4-FFF2-40B4-BE49-F238E27FC236}">
                <a16:creationId xmlns:a16="http://schemas.microsoft.com/office/drawing/2014/main" id="{A65BDCDE-DE02-4763-B6EA-2AC117B3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9" y="1679865"/>
            <a:ext cx="7472367" cy="498822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…</a:t>
            </a:r>
            <a:r>
              <a:rPr lang="fr-FR" b="1" dirty="0" err="1">
                <a:solidFill>
                  <a:srgbClr val="FF0000"/>
                </a:solidFill>
              </a:rPr>
              <a:t>you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already</a:t>
            </a:r>
            <a:r>
              <a:rPr lang="fr-FR" b="1" dirty="0">
                <a:solidFill>
                  <a:srgbClr val="FF0000"/>
                </a:solidFill>
              </a:rPr>
              <a:t> know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2112379" y="1614669"/>
            <a:ext cx="4601127" cy="337402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2181827" y="3981690"/>
            <a:ext cx="2841585" cy="1533647"/>
          </a:xfrm>
          <a:prstGeom prst="ellipse">
            <a:avLst/>
          </a:prstGeom>
          <a:solidFill>
            <a:schemeClr val="bg1">
              <a:lumMod val="75000"/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4607272" y="1690688"/>
            <a:ext cx="3908972" cy="251559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6713506" y="3301679"/>
            <a:ext cx="1690056" cy="872301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3B52BDD-CE23-413C-8855-E2A495835D6B}"/>
              </a:ext>
            </a:extLst>
          </p:cNvPr>
          <p:cNvSpPr/>
          <p:nvPr/>
        </p:nvSpPr>
        <p:spPr>
          <a:xfrm>
            <a:off x="2974694" y="2847184"/>
            <a:ext cx="5486400" cy="3080736"/>
          </a:xfrm>
          <a:custGeom>
            <a:avLst/>
            <a:gdLst>
              <a:gd name="connsiteX0" fmla="*/ 5486400 w 5486400"/>
              <a:gd name="connsiteY0" fmla="*/ 188 h 3080736"/>
              <a:gd name="connsiteX1" fmla="*/ 4832430 w 5486400"/>
              <a:gd name="connsiteY1" fmla="*/ 335854 h 3080736"/>
              <a:gd name="connsiteX2" fmla="*/ 3698111 w 5486400"/>
              <a:gd name="connsiteY2" fmla="*/ 2031545 h 3080736"/>
              <a:gd name="connsiteX3" fmla="*/ 2708476 w 5486400"/>
              <a:gd name="connsiteY3" fmla="*/ 2835986 h 3080736"/>
              <a:gd name="connsiteX4" fmla="*/ 1643605 w 5486400"/>
              <a:gd name="connsiteY4" fmla="*/ 3073267 h 3080736"/>
              <a:gd name="connsiteX5" fmla="*/ 0 w 5486400"/>
              <a:gd name="connsiteY5" fmla="*/ 2998031 h 308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3080736">
                <a:moveTo>
                  <a:pt x="5486400" y="188"/>
                </a:moveTo>
                <a:cubicBezTo>
                  <a:pt x="5308439" y="-1259"/>
                  <a:pt x="5130478" y="-2705"/>
                  <a:pt x="4832430" y="335854"/>
                </a:cubicBezTo>
                <a:cubicBezTo>
                  <a:pt x="4534382" y="674413"/>
                  <a:pt x="4052103" y="1614856"/>
                  <a:pt x="3698111" y="2031545"/>
                </a:cubicBezTo>
                <a:cubicBezTo>
                  <a:pt x="3344119" y="2448234"/>
                  <a:pt x="3050894" y="2662366"/>
                  <a:pt x="2708476" y="2835986"/>
                </a:cubicBezTo>
                <a:cubicBezTo>
                  <a:pt x="2366058" y="3009606"/>
                  <a:pt x="2095018" y="3046259"/>
                  <a:pt x="1643605" y="3073267"/>
                </a:cubicBezTo>
                <a:cubicBezTo>
                  <a:pt x="1192192" y="3100275"/>
                  <a:pt x="596096" y="3049153"/>
                  <a:pt x="0" y="299803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8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7" grpId="0"/>
      <p:bldP spid="18" grpId="0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Solving Nim’s Game</vt:lpstr>
      <vt:lpstr>Basic Genetics</vt:lpstr>
      <vt:lpstr>Cells…</vt:lpstr>
      <vt:lpstr>…you already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Nim’s Game</dc:title>
  <dc:creator>Paul Dubois</dc:creator>
  <cp:lastModifiedBy>Paul Dubois</cp:lastModifiedBy>
  <cp:revision>3</cp:revision>
  <dcterms:created xsi:type="dcterms:W3CDTF">2023-01-12T22:19:13Z</dcterms:created>
  <dcterms:modified xsi:type="dcterms:W3CDTF">2023-01-12T22:33:30Z</dcterms:modified>
</cp:coreProperties>
</file>