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09690-1FFB-42DB-9255-302DE4423BC8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8FBB-98E4-4C62-99AB-E6602312A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81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3069-2071-7312-CA59-6F6032F9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CD012-2095-7A1F-9E55-DCE50F0D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4B4B-3C48-1AA5-2650-985F6BE7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6234-1C38-FD0A-3CAB-65D568DF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E578-8B0D-D6DD-9342-9E1D8926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8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7D61-5F0F-501D-24A0-718383A8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7A41F-B450-8263-A7F7-49D457DE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763A-2E8E-3B79-A7DF-4428A358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FFF9-0D08-4CDF-9EA5-A5101DD7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CAE6-4D25-C9EB-4DA6-C910BF8D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5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E60F6-92E0-4FCE-4F70-48474DB6C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4970E-70A2-3A77-BF38-89D5C129B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3DCDF-3183-008A-2D28-8C841A33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4FEB-7CC6-7974-F3D6-B08DD8EE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A794-A475-DE54-340B-744ABF82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2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3777-1DAC-87FE-D6C9-EAAE5774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EB14-2CAE-B110-259D-D91654D0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B36E-10E6-D0FB-EB27-6887E0B8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38E1-74DD-18B9-4073-C647F94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CF52-98A6-EF84-1BCD-50A3DA4B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9219-B768-468F-5961-A058695C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6FBF3-FE7F-9ECD-E124-914F8A99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5C5F-7AB9-3D4C-5A21-EBD37989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03B3B-259F-BB53-8751-7E597908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F028-33AE-17BE-8CAD-4D603D27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88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2EBB-6434-EF23-40BA-9D86310C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64EC-F68B-7198-6723-540942F3F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91062-D669-98A6-7CE6-6FAB71A28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96905-D9CC-D588-8EB1-B1BC75C9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F1188-5E17-3E01-BC07-08F388D9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C607C-A8BF-A43D-9015-15EE8FF5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9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F73F-09A8-366D-A554-E5F8EBA4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AF02-90A2-C84C-B354-790992A6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D9FE-9E01-1F2A-E360-C88583EA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B996D-AF8F-0190-AC51-3054F061D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328FE-E840-A85C-BD63-05E8005D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9FE9E-DD66-E0D3-0A25-65C68899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161E1-B967-CDE7-AF0F-14716481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4EFC7-9576-4225-B132-F8209DFB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29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C129-E4CF-1929-E934-09521C45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48CD3-00D5-FB8F-8097-84841B3A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CEEB6-0CD5-5C51-7EC2-2215C33F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DD11D-0364-E432-E8C6-F9B77A42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16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DE703-2EE7-F6A7-8463-C9DE725C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11A6D-9794-D146-C903-78988386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6FD69-BE2C-BE51-3214-C4732C84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0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81E4-FBD1-B2FD-C25D-2657B724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253A-340E-392B-7750-1565891E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ECAC5-3853-5462-5948-6B03E8AA9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3A805-FB1D-DE4E-D476-6F0CDB2C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B9794-0F25-3111-374F-FE3D1197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DEAC1-37B8-2ADB-2F2E-DEA8C3F9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94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B4D4-3CF4-83A2-3FEB-4A01046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F9CC2-C86F-2EC3-C538-5E90DE04E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AC00-DFFA-28B0-72BB-C5E4B681D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971AB-B05F-CF2D-0364-AEBA9B96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006C0-566D-03EE-7EF7-0FBAB928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C013D-DB83-0E93-6EFF-F88DE87A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6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C3223-DFCC-9C91-1F56-61D0A40D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485FF-3196-F518-7672-60B3DEFE1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7B0D-D836-C315-644C-F0A6C6B33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B162-2B18-BC1F-E27E-E36A50C8B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438D7-72C5-18F7-8B3A-9F564E8F5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57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A9D78-8DE7-522A-58E3-C93D7077E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AC645-B106-7D6A-5866-AA6608F6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56661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FFFFFF"/>
                </a:solidFill>
              </a:rPr>
              <a:t>Solving Nim’s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1AD7C-7B5F-946B-4099-4DEFD0954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579483"/>
            <a:ext cx="10058400" cy="17103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GB" dirty="0"/>
              <a:t>Paul Dubois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GB" dirty="0">
                <a:solidFill>
                  <a:srgbClr val="FFFFFF"/>
                </a:solidFill>
              </a:rPr>
              <a:t> </a:t>
            </a:r>
          </a:p>
          <a:p>
            <a:r>
              <a:rPr lang="en-GB" dirty="0">
                <a:solidFill>
                  <a:srgbClr val="7030A0"/>
                </a:solidFill>
              </a:rPr>
              <a:t>Panic Night</a:t>
            </a:r>
          </a:p>
          <a:p>
            <a:r>
              <a:rPr lang="en-GB" dirty="0">
                <a:solidFill>
                  <a:srgbClr val="0070C0"/>
                </a:solidFill>
              </a:rPr>
              <a:t>ISEP 2023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5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Une image contenant regardant, jeune, oiseau, debout&#10;&#10;Description générée automatiquement">
            <a:extLst>
              <a:ext uri="{FF2B5EF4-FFF2-40B4-BE49-F238E27FC236}">
                <a16:creationId xmlns:a16="http://schemas.microsoft.com/office/drawing/2014/main" id="{0DAA81E7-7A28-6FB7-BAAA-C0E1F175D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" r="79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5E9D9-0AE6-A7D1-95A1-81F661E46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Basic Genetics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9D270-7BD4-EA7B-E287-C6682464C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Introduction to basic rules of genetics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4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Solving Nim’s Game</vt:lpstr>
      <vt:lpstr>Basic Genetics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Nim’s Game</dc:title>
  <dc:creator>Paul Dubois</dc:creator>
  <cp:lastModifiedBy>Paul Dubois</cp:lastModifiedBy>
  <cp:revision>2</cp:revision>
  <dcterms:created xsi:type="dcterms:W3CDTF">2023-01-12T22:19:13Z</dcterms:created>
  <dcterms:modified xsi:type="dcterms:W3CDTF">2023-01-12T22:31:08Z</dcterms:modified>
</cp:coreProperties>
</file>