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36" autoAdjust="0"/>
  </p:normalViewPr>
  <p:slideViewPr>
    <p:cSldViewPr snapToGrid="0">
      <p:cViewPr varScale="1">
        <p:scale>
          <a:sx n="62" d="100"/>
          <a:sy n="62" d="100"/>
        </p:scale>
        <p:origin x="14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09690-1FFB-42DB-9255-302DE4423BC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FBB-98E4-4C62-99AB-E6602312A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1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éléments basiques des cellules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4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connus: l’œuf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4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Emplacement de l’information génétique d’une cellule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Toutes les cellules ont l’intégralité du code génétique, mais après la « différentiation cellulaire », seule une partie est utilisé.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C’est en trompant une cellule sur sa différentiation qu’on peut faire des truc cools (</a:t>
            </a:r>
            <a:r>
              <a:rPr lang="fr-FR" dirty="0" err="1"/>
              <a:t>eg</a:t>
            </a:r>
            <a:r>
              <a:rPr lang="fr-FR" dirty="0"/>
              <a:t>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6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Cellules diploïdes vs </a:t>
            </a:r>
            <a:r>
              <a:rPr lang="fr-FR" dirty="0" err="1"/>
              <a:t>haploïds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7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Gènes, Allèles, Locus</a:t>
            </a:r>
          </a:p>
          <a:p>
            <a:r>
              <a:rPr lang="fr-FR" dirty="0"/>
              <a:t>Exemples?</a:t>
            </a:r>
          </a:p>
          <a:p>
            <a:r>
              <a:rPr lang="fr-FR" dirty="0"/>
              <a:t>Homozygotes / Hétérozygotes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65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Génotype, Phénotype</a:t>
            </a:r>
          </a:p>
          <a:p>
            <a:r>
              <a:rPr lang="fr-FR" dirty="0"/>
              <a:t>Différence Homme-Femme</a:t>
            </a:r>
          </a:p>
          <a:p>
            <a:r>
              <a:rPr lang="fr-FR" dirty="0"/>
              <a:t>Trisomie 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6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Reproduction asexuelle: simple</a:t>
            </a:r>
          </a:p>
          <a:p>
            <a:r>
              <a:rPr lang="fr-FR" dirty="0"/>
              <a:t>Reproduction sexuelle: plus complexe, création de gamètes… puis fécondation</a:t>
            </a:r>
          </a:p>
          <a:p>
            <a:r>
              <a:rPr lang="fr-FR" dirty="0"/>
              <a:t>… évidemment, ce qui </a:t>
            </a:r>
            <a:r>
              <a:rPr lang="fr-FR"/>
              <a:t>nous intéresse, c’est le sexe ;)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7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Fécondation de deux gamètes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65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reproduction sexuée, c’est compliqué!</a:t>
            </a:r>
          </a:p>
          <a:p>
            <a:r>
              <a:rPr lang="fr-FR" dirty="0"/>
              <a:t>Noter que les organismes doivent être de la même espèce, c’est-à-dire que les chromosomes sont identiques pour les deux organismes.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8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069-2071-7312-CA59-6F6032F9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CD012-2095-7A1F-9E55-DCE50F0D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4B4B-3C48-1AA5-2650-985F6BE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6234-1C38-FD0A-3CAB-65D568D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E578-8B0D-D6DD-9342-9E1D8926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D61-5F0F-501D-24A0-718383A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A41F-B450-8263-A7F7-49D457DE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763A-2E8E-3B79-A7DF-4428A358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FFF9-0D08-4CDF-9EA5-A5101DD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CAE6-4D25-C9EB-4DA6-C910BF8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E60F6-92E0-4FCE-4F70-48474DB6C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970E-70A2-3A77-BF38-89D5C129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DCDF-3183-008A-2D28-8C841A33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4FEB-7CC6-7974-F3D6-B08DD8E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A794-A475-DE54-340B-744ABF8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3777-1DAC-87FE-D6C9-EAAE577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EB14-2CAE-B110-259D-D91654D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36E-10E6-D0FB-EB27-6887E0B8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38E1-74DD-18B9-4073-C647F94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F52-98A6-EF84-1BCD-50A3DA4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219-B768-468F-5961-A058695C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FBF3-FE7F-9ECD-E124-914F8A9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5C5F-7AB9-3D4C-5A21-EBD3798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3B3B-259F-BB53-8751-7E59790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028-33AE-17BE-8CAD-4D603D27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BB-6434-EF23-40BA-9D86310C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64EC-F68B-7198-6723-540942F3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1062-D669-98A6-7CE6-6FAB71A2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6905-D9CC-D588-8EB1-B1BC75C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1188-5E17-3E01-BC07-08F388D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607C-A8BF-A43D-9015-15EE8FF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73F-09A8-366D-A554-E5F8EBA4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AF02-90A2-C84C-B354-790992A6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D9FE-9E01-1F2A-E360-C88583EA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B996D-AF8F-0190-AC51-3054F06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28FE-E840-A85C-BD63-05E8005D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FE9E-DD66-E0D3-0A25-65C6889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61E1-B967-CDE7-AF0F-14716481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4EFC7-9576-4225-B132-F8209DFB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C129-E4CF-1929-E934-09521C45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48CD3-00D5-FB8F-8097-84841B3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EEB6-0CD5-5C51-7EC2-2215C33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DD11D-0364-E432-E8C6-F9B77A4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E703-2EE7-F6A7-8463-C9DE725C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11A6D-9794-D146-C903-7898838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FD69-BE2C-BE51-3214-C4732C8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1E4-FBD1-B2FD-C25D-2657B724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253A-340E-392B-7750-1565891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CAC5-3853-5462-5948-6B03E8AA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805-FB1D-DE4E-D476-6F0CDB2C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9794-0F25-3111-374F-FE3D1197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EAC1-37B8-2ADB-2F2E-DEA8C3F9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4D4-3CF4-83A2-3FEB-4A01046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CC2-C86F-2EC3-C538-5E90DE04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AC00-DFFA-28B0-72BB-C5E4B681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71AB-B05F-CF2D-0364-AEBA9B9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06C0-566D-03EE-7EF7-0FBAB92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013D-DB83-0E93-6EFF-F88DE87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3223-DFCC-9C91-1F56-61D0A40D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85FF-3196-F518-7672-60B3DEFE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B0D-D836-C315-644C-F0A6C6B3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B162-2B18-BC1F-E27E-E36A50C8B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38D7-72C5-18F7-8B3A-9F564E8F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A9D78-8DE7-522A-58E3-C93D7077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AC645-B106-7D6A-5866-AA6608F6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5666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Solving Nim’s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AD7C-7B5F-946B-4099-4DEFD095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79483"/>
            <a:ext cx="10058400" cy="1710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dirty="0"/>
              <a:t>Paul Dubois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>
                <a:solidFill>
                  <a:srgbClr val="7030A0"/>
                </a:solidFill>
              </a:rPr>
              <a:t>Panic Night</a:t>
            </a:r>
          </a:p>
          <a:p>
            <a:r>
              <a:rPr lang="en-GB" dirty="0">
                <a:solidFill>
                  <a:srgbClr val="0070C0"/>
                </a:solidFill>
              </a:rPr>
              <a:t>ISEP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F6351-DD7D-4912-8BDD-12A12A60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Fertilization</a:t>
            </a:r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8B08510E-DC67-4881-86E6-2A0C184BE3EF}"/>
              </a:ext>
            </a:extLst>
          </p:cNvPr>
          <p:cNvGrpSpPr/>
          <p:nvPr/>
        </p:nvGrpSpPr>
        <p:grpSpPr>
          <a:xfrm>
            <a:off x="7227273" y="1686621"/>
            <a:ext cx="2268035" cy="1866231"/>
            <a:chOff x="7227273" y="1686621"/>
            <a:chExt cx="2268035" cy="1866231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C5C96A9-5B16-4DE6-BD4F-8C6928B15658}"/>
                </a:ext>
              </a:extLst>
            </p:cNvPr>
            <p:cNvGrpSpPr/>
            <p:nvPr/>
          </p:nvGrpSpPr>
          <p:grpSpPr>
            <a:xfrm>
              <a:off x="7895627" y="1999633"/>
              <a:ext cx="41424" cy="1277132"/>
              <a:chOff x="932688" y="2877312"/>
              <a:chExt cx="0" cy="137464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EAB239E-0A8E-4E62-A956-81D15E1B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B17160BE-4D4A-4F7B-855A-0E6F5A745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39DB067-16EE-4F2B-BFCA-294331B41A6E}"/>
                </a:ext>
              </a:extLst>
            </p:cNvPr>
            <p:cNvGrpSpPr/>
            <p:nvPr/>
          </p:nvGrpSpPr>
          <p:grpSpPr>
            <a:xfrm>
              <a:off x="8248525" y="2339853"/>
              <a:ext cx="36233" cy="933464"/>
              <a:chOff x="932688" y="2877312"/>
              <a:chExt cx="0" cy="1374648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EC50DD0-D0D2-4299-B46C-97AC1A5AB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A80806FF-D37B-4BDB-AC61-2EE819805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5831C48-9694-4726-8628-A9E57F3CCB57}"/>
                </a:ext>
              </a:extLst>
            </p:cNvPr>
            <p:cNvGrpSpPr/>
            <p:nvPr/>
          </p:nvGrpSpPr>
          <p:grpSpPr>
            <a:xfrm>
              <a:off x="8586618" y="2133928"/>
              <a:ext cx="96268" cy="1139385"/>
              <a:chOff x="932688" y="2877312"/>
              <a:chExt cx="0" cy="1374648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6A0F383-FB11-4E2C-A456-B048743D3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03BCFD68-4F70-49AA-8A34-AD378B513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4FB19572-2246-4170-B000-174C33E7957B}"/>
                </a:ext>
              </a:extLst>
            </p:cNvPr>
            <p:cNvGrpSpPr/>
            <p:nvPr/>
          </p:nvGrpSpPr>
          <p:grpSpPr>
            <a:xfrm>
              <a:off x="8909901" y="2303721"/>
              <a:ext cx="29613" cy="969595"/>
              <a:chOff x="932688" y="2877312"/>
              <a:chExt cx="0" cy="1374648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2D8CFA0B-EB1C-4D4F-BE3A-C03AF18CF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11430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FA4863F-F7D4-45CB-AFB6-F753E1A36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11430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DA7B076-D0ED-4F28-9743-473D208580FD}"/>
                </a:ext>
              </a:extLst>
            </p:cNvPr>
            <p:cNvSpPr/>
            <p:nvPr/>
          </p:nvSpPr>
          <p:spPr>
            <a:xfrm>
              <a:off x="7227273" y="1686621"/>
              <a:ext cx="2268035" cy="1866231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C7B15CD7-6D53-4996-94A3-5A86BC73DF3E}"/>
              </a:ext>
            </a:extLst>
          </p:cNvPr>
          <p:cNvGrpSpPr/>
          <p:nvPr/>
        </p:nvGrpSpPr>
        <p:grpSpPr>
          <a:xfrm>
            <a:off x="2492906" y="1605382"/>
            <a:ext cx="2268035" cy="1866231"/>
            <a:chOff x="2492906" y="1605382"/>
            <a:chExt cx="2268035" cy="186623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EF6862FC-F44A-48DF-9070-73038F0D9102}"/>
                </a:ext>
              </a:extLst>
            </p:cNvPr>
            <p:cNvGrpSpPr/>
            <p:nvPr/>
          </p:nvGrpSpPr>
          <p:grpSpPr>
            <a:xfrm>
              <a:off x="3097673" y="1876877"/>
              <a:ext cx="1060622" cy="1277132"/>
              <a:chOff x="7526388" y="5566170"/>
              <a:chExt cx="978802" cy="56383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145843BD-488C-4F23-90CD-8DF41F3DDF51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9A1E513D-DA9E-4E13-A023-01F1B7066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7AE1D4E1-614A-4455-87EA-9731B2AD5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4B1C8AB8-C922-4B0B-BD8E-07F024A92111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389F1860-0002-4D59-AE28-791480EE8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232F639B-F457-477D-B732-E13F7529A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E4F85762-5EFD-4CA2-B8FE-7EBB2F820906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403B8663-9D16-484C-93AC-346394AAE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25E89F6E-C297-4870-B916-0E582953C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40E4949B-3057-4D76-8118-CE91006CD808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E9AC5F99-E1A6-41A0-9A84-69BDA4360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143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BC65E2C1-EE9D-4331-B001-E8BDB10D5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143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0A6811B-43D5-4D35-95E5-C6158A0368F8}"/>
                </a:ext>
              </a:extLst>
            </p:cNvPr>
            <p:cNvSpPr/>
            <p:nvPr/>
          </p:nvSpPr>
          <p:spPr>
            <a:xfrm>
              <a:off x="2492906" y="1605382"/>
              <a:ext cx="2268035" cy="1866231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2AEAF45-213A-41C9-8856-6546F958A21B}"/>
              </a:ext>
            </a:extLst>
          </p:cNvPr>
          <p:cNvGrpSpPr/>
          <p:nvPr/>
        </p:nvGrpSpPr>
        <p:grpSpPr>
          <a:xfrm>
            <a:off x="3904828" y="4166885"/>
            <a:ext cx="4041190" cy="2517495"/>
            <a:chOff x="3904828" y="4166885"/>
            <a:chExt cx="4041190" cy="2517495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9BD0E9B-2167-4D7D-949E-EF3B139E711A}"/>
                </a:ext>
              </a:extLst>
            </p:cNvPr>
            <p:cNvGrpSpPr/>
            <p:nvPr/>
          </p:nvGrpSpPr>
          <p:grpSpPr>
            <a:xfrm>
              <a:off x="4817172" y="4644859"/>
              <a:ext cx="2393859" cy="1503758"/>
              <a:chOff x="3905192" y="4428169"/>
              <a:chExt cx="1250541" cy="1277464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6AD9B2A8-AF99-4544-9569-73BF16DB1A59}"/>
                  </a:ext>
                </a:extLst>
              </p:cNvPr>
              <p:cNvGrpSpPr/>
              <p:nvPr/>
            </p:nvGrpSpPr>
            <p:grpSpPr>
              <a:xfrm>
                <a:off x="4336783" y="4766709"/>
                <a:ext cx="36814" cy="933464"/>
                <a:chOff x="932688" y="2877312"/>
                <a:chExt cx="0" cy="1374648"/>
              </a:xfrm>
            </p:grpSpPr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5B9317BB-2BF0-4B17-9A2C-8036EF3DF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2A483620-4515-4388-A8E7-83E008C5C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9C284197-7D41-4651-A786-71602BD89835}"/>
                  </a:ext>
                </a:extLst>
              </p:cNvPr>
              <p:cNvGrpSpPr/>
              <p:nvPr/>
            </p:nvGrpSpPr>
            <p:grpSpPr>
              <a:xfrm>
                <a:off x="4680296" y="4560783"/>
                <a:ext cx="97812" cy="1139385"/>
                <a:chOff x="932688" y="2877312"/>
                <a:chExt cx="0" cy="1374648"/>
              </a:xfrm>
            </p:grpSpPr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C1E173CF-717F-4674-99DD-A6E3EE216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6C3AC0F5-992E-4A36-916E-D8BB68984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8EFA552E-9AFB-45BF-A295-F6737B27C9E7}"/>
                  </a:ext>
                </a:extLst>
              </p:cNvPr>
              <p:cNvGrpSpPr/>
              <p:nvPr/>
            </p:nvGrpSpPr>
            <p:grpSpPr>
              <a:xfrm>
                <a:off x="3905192" y="4428169"/>
                <a:ext cx="42088" cy="1277132"/>
                <a:chOff x="932688" y="2877312"/>
                <a:chExt cx="0" cy="1374648"/>
              </a:xfrm>
            </p:grpSpPr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03651A7F-F6FC-4A2D-9189-5CE9FE0C1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88B61796-F580-4E75-8221-0720C8053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EAA2D28F-F7D5-4FCB-8428-10C67E7CE6FB}"/>
                  </a:ext>
                </a:extLst>
              </p:cNvPr>
              <p:cNvGrpSpPr/>
              <p:nvPr/>
            </p:nvGrpSpPr>
            <p:grpSpPr>
              <a:xfrm>
                <a:off x="5000496" y="4732257"/>
                <a:ext cx="30088" cy="969595"/>
                <a:chOff x="932688" y="2877312"/>
                <a:chExt cx="0" cy="1374648"/>
              </a:xfrm>
            </p:grpSpPr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104186D-9F5B-41A7-9F0A-17A8058DE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4F3688CB-D759-46D6-AEA9-CFB3BA704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26753676-1920-498A-BD39-D38AA752D68B}"/>
                  </a:ext>
                </a:extLst>
              </p:cNvPr>
              <p:cNvGrpSpPr/>
              <p:nvPr/>
            </p:nvGrpSpPr>
            <p:grpSpPr>
              <a:xfrm>
                <a:off x="4030566" y="4428501"/>
                <a:ext cx="41424" cy="1277132"/>
                <a:chOff x="932688" y="2877312"/>
                <a:chExt cx="0" cy="1374648"/>
              </a:xfrm>
            </p:grpSpPr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937305A-3D37-484E-9C96-04B21A478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D320ECA2-76CE-43D2-86CD-9A3173FA3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40D07367-3A96-4BA0-8EF9-47CEE3C8DA85}"/>
                  </a:ext>
                </a:extLst>
              </p:cNvPr>
              <p:cNvGrpSpPr/>
              <p:nvPr/>
            </p:nvGrpSpPr>
            <p:grpSpPr>
              <a:xfrm>
                <a:off x="4464744" y="4768721"/>
                <a:ext cx="36233" cy="933464"/>
                <a:chOff x="932688" y="2877312"/>
                <a:chExt cx="0" cy="1374648"/>
              </a:xfrm>
            </p:grpSpPr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244DADAF-3ED0-41B6-992E-8B91EAAD5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63713758-CAD9-498B-B193-C90830C7D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F94BD7FF-8F7C-4153-B467-DC68B6E5A974}"/>
                  </a:ext>
                </a:extLst>
              </p:cNvPr>
              <p:cNvGrpSpPr/>
              <p:nvPr/>
            </p:nvGrpSpPr>
            <p:grpSpPr>
              <a:xfrm>
                <a:off x="4802837" y="4562796"/>
                <a:ext cx="96268" cy="1139385"/>
                <a:chOff x="932688" y="2877312"/>
                <a:chExt cx="0" cy="1374648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BB524115-B204-4732-AE01-60A7CE430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718250E2-91CE-4CC1-8DF6-DA9DA0B9E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48009482-F33A-4180-B403-02433DCBFA4A}"/>
                  </a:ext>
                </a:extLst>
              </p:cNvPr>
              <p:cNvGrpSpPr/>
              <p:nvPr/>
            </p:nvGrpSpPr>
            <p:grpSpPr>
              <a:xfrm>
                <a:off x="5126120" y="4732589"/>
                <a:ext cx="29613" cy="969595"/>
                <a:chOff x="932688" y="2877312"/>
                <a:chExt cx="0" cy="1374648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19F430F6-45BF-4C96-939D-1B2617D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1524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AC312B7B-BEF2-4D2C-85C3-6EE958E1F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1524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69ED6388-B92D-41D7-9DB7-23480B87C576}"/>
                </a:ext>
              </a:extLst>
            </p:cNvPr>
            <p:cNvSpPr/>
            <p:nvPr/>
          </p:nvSpPr>
          <p:spPr>
            <a:xfrm>
              <a:off x="3904828" y="4166885"/>
              <a:ext cx="4041190" cy="251749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075036D9-8BDC-4508-96D2-50660257117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945969" y="3279549"/>
            <a:ext cx="613450" cy="1060957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D2E04550-0C62-4167-B91A-33A226868578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4428795" y="3198310"/>
            <a:ext cx="685043" cy="1046881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Connecteur droit avec flèche 353">
            <a:extLst>
              <a:ext uri="{FF2B5EF4-FFF2-40B4-BE49-F238E27FC236}">
                <a16:creationId xmlns:a16="http://schemas.microsoft.com/office/drawing/2014/main" id="{3894A15D-002C-4D2E-AA02-A4154F9EB718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6979903" y="3567063"/>
            <a:ext cx="209567" cy="585147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>
            <a:extLst>
              <a:ext uri="{FF2B5EF4-FFF2-40B4-BE49-F238E27FC236}">
                <a16:creationId xmlns:a16="http://schemas.microsoft.com/office/drawing/2014/main" id="{DD0BEC63-A71B-4077-9EE3-EC61E744FD6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02529" y="3567063"/>
            <a:ext cx="209567" cy="565532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32454D68-7172-433E-83E4-0B05872B5D42}"/>
              </a:ext>
            </a:extLst>
          </p:cNvPr>
          <p:cNvGrpSpPr/>
          <p:nvPr/>
        </p:nvGrpSpPr>
        <p:grpSpPr>
          <a:xfrm flipH="1">
            <a:off x="336000" y="270000"/>
            <a:ext cx="5400000" cy="3301677"/>
            <a:chOff x="6322040" y="1406326"/>
            <a:chExt cx="5524744" cy="490714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841EC4D8-5766-4332-B554-F55EABFD22CC}"/>
                </a:ext>
              </a:extLst>
            </p:cNvPr>
            <p:cNvGrpSpPr/>
            <p:nvPr/>
          </p:nvGrpSpPr>
          <p:grpSpPr>
            <a:xfrm>
              <a:off x="6322040" y="5304486"/>
              <a:ext cx="1072012" cy="1002124"/>
              <a:chOff x="7210123" y="5527632"/>
              <a:chExt cx="836346" cy="8239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E84C7AAC-4708-4E91-8643-E682AFB2DE25}"/>
                  </a:ext>
                </a:extLst>
              </p:cNvPr>
              <p:cNvGrpSpPr/>
              <p:nvPr/>
            </p:nvGrpSpPr>
            <p:grpSpPr>
              <a:xfrm>
                <a:off x="7456581" y="5665822"/>
                <a:ext cx="384937" cy="563834"/>
                <a:chOff x="5982328" y="5563630"/>
                <a:chExt cx="978802" cy="563834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D17F8AF-C51A-4287-8798-15D1180C708B}"/>
                    </a:ext>
                  </a:extLst>
                </p:cNvPr>
                <p:cNvGrpSpPr/>
                <p:nvPr/>
              </p:nvGrpSpPr>
              <p:grpSpPr>
                <a:xfrm>
                  <a:off x="5982328" y="5563630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1043F24C-EF9F-40FB-BDB9-804C3A0E51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>
                    <a:extLst>
                      <a:ext uri="{FF2B5EF4-FFF2-40B4-BE49-F238E27FC236}">
                        <a16:creationId xmlns:a16="http://schemas.microsoft.com/office/drawing/2014/main" id="{7CFC010D-5AB1-4CFB-BCC7-AF5562E9B4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66BCE2D9-7DA7-4219-8651-1EC4C5AA27BC}"/>
                    </a:ext>
                  </a:extLst>
                </p:cNvPr>
                <p:cNvGrpSpPr/>
                <p:nvPr/>
              </p:nvGrpSpPr>
              <p:grpSpPr>
                <a:xfrm>
                  <a:off x="6313223" y="5713832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15" name="Connecteur droit 14">
                    <a:extLst>
                      <a:ext uri="{FF2B5EF4-FFF2-40B4-BE49-F238E27FC236}">
                        <a16:creationId xmlns:a16="http://schemas.microsoft.com/office/drawing/2014/main" id="{74714318-36AD-4B8F-9753-4B6BB83EE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>
                    <a:extLst>
                      <a:ext uri="{FF2B5EF4-FFF2-40B4-BE49-F238E27FC236}">
                        <a16:creationId xmlns:a16="http://schemas.microsoft.com/office/drawing/2014/main" id="{811B1C2A-5EE0-4D9D-9D6A-22F534F25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73CC9671-8743-4897-B54E-6F59FF9F5CFC}"/>
                    </a:ext>
                  </a:extLst>
                </p:cNvPr>
                <p:cNvGrpSpPr/>
                <p:nvPr/>
              </p:nvGrpSpPr>
              <p:grpSpPr>
                <a:xfrm>
                  <a:off x="6630237" y="5622919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40739875-D413-4E33-A812-23E611ADC3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>
                    <a:extLst>
                      <a:ext uri="{FF2B5EF4-FFF2-40B4-BE49-F238E27FC236}">
                        <a16:creationId xmlns:a16="http://schemas.microsoft.com/office/drawing/2014/main" id="{99ECA1A9-3C34-41EB-92E2-02CAC1A76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6DFCE04C-8DD3-4420-A8D2-117383FE8A19}"/>
                    </a:ext>
                  </a:extLst>
                </p:cNvPr>
                <p:cNvGrpSpPr/>
                <p:nvPr/>
              </p:nvGrpSpPr>
              <p:grpSpPr>
                <a:xfrm>
                  <a:off x="6933363" y="5697880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DFBD7F43-1BA9-46CD-8B1D-7677A92F4E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Connecteur droit 11">
                    <a:extLst>
                      <a:ext uri="{FF2B5EF4-FFF2-40B4-BE49-F238E27FC236}">
                        <a16:creationId xmlns:a16="http://schemas.microsoft.com/office/drawing/2014/main" id="{45DD2AE1-D24F-4091-AC62-D5176724E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5224E6F-FEBC-4692-8FF2-576B5B44D7D0}"/>
                  </a:ext>
                </a:extLst>
              </p:cNvPr>
              <p:cNvSpPr/>
              <p:nvPr/>
            </p:nvSpPr>
            <p:spPr>
              <a:xfrm>
                <a:off x="7210123" y="5527632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284BF17-CD5D-42E1-8C67-6EB4E1EB318B}"/>
                </a:ext>
              </a:extLst>
            </p:cNvPr>
            <p:cNvGrpSpPr/>
            <p:nvPr/>
          </p:nvGrpSpPr>
          <p:grpSpPr>
            <a:xfrm>
              <a:off x="7805438" y="5275333"/>
              <a:ext cx="1072012" cy="1002124"/>
              <a:chOff x="8367418" y="5503664"/>
              <a:chExt cx="836346" cy="823912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85987A6F-AD76-40F3-8688-466EBA0192AE}"/>
                  </a:ext>
                </a:extLst>
              </p:cNvPr>
              <p:cNvGrpSpPr/>
              <p:nvPr/>
            </p:nvGrpSpPr>
            <p:grpSpPr>
              <a:xfrm>
                <a:off x="8590428" y="5623525"/>
                <a:ext cx="391108" cy="563834"/>
                <a:chOff x="7526388" y="5566170"/>
                <a:chExt cx="978802" cy="563834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43F905C3-4D68-42B0-B03D-36F853785F81}"/>
                    </a:ext>
                  </a:extLst>
                </p:cNvPr>
                <p:cNvGrpSpPr/>
                <p:nvPr/>
              </p:nvGrpSpPr>
              <p:grpSpPr>
                <a:xfrm>
                  <a:off x="7924685" y="5715630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DB473354-AC9F-4158-8771-EA3CFF6DE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D7E4F6FF-04BE-49AD-AC2D-423A332F52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32C812DC-FB4B-432A-B134-B4ED43DD0AE6}"/>
                    </a:ext>
                  </a:extLst>
                </p:cNvPr>
                <p:cNvGrpSpPr/>
                <p:nvPr/>
              </p:nvGrpSpPr>
              <p:grpSpPr>
                <a:xfrm>
                  <a:off x="8241698" y="5624717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4ADFB5BB-9BC6-42E4-8502-4D859513FD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2AC316F-FF90-49E1-B57B-72100B28B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e 23">
                  <a:extLst>
                    <a:ext uri="{FF2B5EF4-FFF2-40B4-BE49-F238E27FC236}">
                      <a16:creationId xmlns:a16="http://schemas.microsoft.com/office/drawing/2014/main" id="{D74C9C5E-05EA-4AF2-B2BA-07F2EFA2AA75}"/>
                    </a:ext>
                  </a:extLst>
                </p:cNvPr>
                <p:cNvGrpSpPr/>
                <p:nvPr/>
              </p:nvGrpSpPr>
              <p:grpSpPr>
                <a:xfrm>
                  <a:off x="7526388" y="5566170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428CACDD-3C8A-4C02-B97F-AB3032D21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1E149C3C-9A61-4AC1-A936-B4CF2BE51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e 24">
                  <a:extLst>
                    <a:ext uri="{FF2B5EF4-FFF2-40B4-BE49-F238E27FC236}">
                      <a16:creationId xmlns:a16="http://schemas.microsoft.com/office/drawing/2014/main" id="{B475F303-EEAD-416A-AAC6-89D16D6803A8}"/>
                    </a:ext>
                  </a:extLst>
                </p:cNvPr>
                <p:cNvGrpSpPr/>
                <p:nvPr/>
              </p:nvGrpSpPr>
              <p:grpSpPr>
                <a:xfrm>
                  <a:off x="8477423" y="5700420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26" name="Connecteur droit 25">
                    <a:extLst>
                      <a:ext uri="{FF2B5EF4-FFF2-40B4-BE49-F238E27FC236}">
                        <a16:creationId xmlns:a16="http://schemas.microsoft.com/office/drawing/2014/main" id="{347C1D04-12D1-4A65-BE89-6BC6796C46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37075B60-C739-4CC8-8BE4-144296011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356E0D69-8156-4148-9EF7-A3D5CB1B2B95}"/>
                  </a:ext>
                </a:extLst>
              </p:cNvPr>
              <p:cNvSpPr/>
              <p:nvPr/>
            </p:nvSpPr>
            <p:spPr>
              <a:xfrm>
                <a:off x="8367418" y="5503664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ADC1FF4-266A-4DEC-A77E-486476C1F73B}"/>
                </a:ext>
              </a:extLst>
            </p:cNvPr>
            <p:cNvGrpSpPr/>
            <p:nvPr/>
          </p:nvGrpSpPr>
          <p:grpSpPr>
            <a:xfrm>
              <a:off x="9290105" y="5304486"/>
              <a:ext cx="1072012" cy="1002124"/>
              <a:chOff x="9525703" y="5527632"/>
              <a:chExt cx="836346" cy="823912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CFDEBF60-7372-4426-8E7E-BDED4B7F8993}"/>
                  </a:ext>
                </a:extLst>
              </p:cNvPr>
              <p:cNvGrpSpPr/>
              <p:nvPr/>
            </p:nvGrpSpPr>
            <p:grpSpPr>
              <a:xfrm>
                <a:off x="9765409" y="5633703"/>
                <a:ext cx="428585" cy="563834"/>
                <a:chOff x="8966146" y="5567968"/>
                <a:chExt cx="914037" cy="563834"/>
              </a:xfrm>
            </p:grpSpPr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BDB49608-857F-4622-B7AF-2CAA3E1F1F56}"/>
                    </a:ext>
                  </a:extLst>
                </p:cNvPr>
                <p:cNvGrpSpPr/>
                <p:nvPr/>
              </p:nvGrpSpPr>
              <p:grpSpPr>
                <a:xfrm>
                  <a:off x="9852416" y="5699678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2E0DC91E-8B4E-493D-BA37-E931179830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47">
                    <a:extLst>
                      <a:ext uri="{FF2B5EF4-FFF2-40B4-BE49-F238E27FC236}">
                        <a16:creationId xmlns:a16="http://schemas.microsoft.com/office/drawing/2014/main" id="{C6C8175D-5225-4B5D-B635-46309ED65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8B05A444-8CE6-4813-8748-88AFBE77DE74}"/>
                    </a:ext>
                  </a:extLst>
                </p:cNvPr>
                <p:cNvGrpSpPr/>
                <p:nvPr/>
              </p:nvGrpSpPr>
              <p:grpSpPr>
                <a:xfrm>
                  <a:off x="9481889" y="5625459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5B200142-2F91-4D3D-A2A0-079E063C18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5A187DE2-F4E0-4F0C-A4B8-D31BA87F9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966DDECD-9AD5-4ED5-945F-05A5F97BF959}"/>
                    </a:ext>
                  </a:extLst>
                </p:cNvPr>
                <p:cNvGrpSpPr/>
                <p:nvPr/>
              </p:nvGrpSpPr>
              <p:grpSpPr>
                <a:xfrm>
                  <a:off x="8966146" y="5567968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1FEDD33C-7A82-464A-84FD-4B0FC0A7C1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0756FDE5-9588-4056-91BF-D52D95AB9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58306EF1-D9B8-45DD-A094-AD8135D726C7}"/>
                    </a:ext>
                  </a:extLst>
                </p:cNvPr>
                <p:cNvGrpSpPr/>
                <p:nvPr/>
              </p:nvGrpSpPr>
              <p:grpSpPr>
                <a:xfrm>
                  <a:off x="9297041" y="5718170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CFCBA7AE-4750-4FCC-BD1D-6D927EE280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010A69F-76A7-4E62-9481-E28E95B3BF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077FDBA3-7E25-40FA-A3ED-9DAA8ED21EC5}"/>
                  </a:ext>
                </a:extLst>
              </p:cNvPr>
              <p:cNvSpPr/>
              <p:nvPr/>
            </p:nvSpPr>
            <p:spPr>
              <a:xfrm>
                <a:off x="9525703" y="5527632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816EDAC0-BCF3-440C-A627-1D34F8B1BA4E}"/>
                </a:ext>
              </a:extLst>
            </p:cNvPr>
            <p:cNvGrpSpPr/>
            <p:nvPr/>
          </p:nvGrpSpPr>
          <p:grpSpPr>
            <a:xfrm>
              <a:off x="10774772" y="5311344"/>
              <a:ext cx="1072012" cy="1002124"/>
              <a:chOff x="10683988" y="5533271"/>
              <a:chExt cx="836346" cy="823912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E32739C5-05AE-48B0-B4C4-16A6F706A29A}"/>
                  </a:ext>
                </a:extLst>
              </p:cNvPr>
              <p:cNvGrpSpPr/>
              <p:nvPr/>
            </p:nvGrpSpPr>
            <p:grpSpPr>
              <a:xfrm>
                <a:off x="10933311" y="5652009"/>
                <a:ext cx="385874" cy="564851"/>
                <a:chOff x="10233358" y="5565428"/>
                <a:chExt cx="1043565" cy="564851"/>
              </a:xfrm>
            </p:grpSpPr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4B003117-750C-481D-B9A2-BA9CB52E4E83}"/>
                    </a:ext>
                  </a:extLst>
                </p:cNvPr>
                <p:cNvGrpSpPr/>
                <p:nvPr/>
              </p:nvGrpSpPr>
              <p:grpSpPr>
                <a:xfrm>
                  <a:off x="10233358" y="5565428"/>
                  <a:ext cx="38841" cy="563834"/>
                  <a:chOff x="932688" y="2877312"/>
                  <a:chExt cx="0" cy="1374648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3819C02E-7C77-4E09-AB1C-9C9B4375E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56CB6467-D543-4626-AEA6-914ACBAAC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0E17539E-D498-4B6D-93AF-66AF9BF38B6B}"/>
                    </a:ext>
                  </a:extLst>
                </p:cNvPr>
                <p:cNvGrpSpPr/>
                <p:nvPr/>
              </p:nvGrpSpPr>
              <p:grpSpPr>
                <a:xfrm>
                  <a:off x="10496851" y="5716372"/>
                  <a:ext cx="33974" cy="412110"/>
                  <a:chOff x="932688" y="2877312"/>
                  <a:chExt cx="0" cy="1374648"/>
                </a:xfrm>
              </p:grpSpPr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32EA01A1-D26C-4575-82C2-22D5C6D383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DE625329-F72E-480C-A024-99EC74A72E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F3E73ED4-7DE1-4A78-86D3-E4EE5EC8E378}"/>
                    </a:ext>
                  </a:extLst>
                </p:cNvPr>
                <p:cNvGrpSpPr/>
                <p:nvPr/>
              </p:nvGrpSpPr>
              <p:grpSpPr>
                <a:xfrm>
                  <a:off x="10946030" y="5627257"/>
                  <a:ext cx="90266" cy="503021"/>
                  <a:chOff x="932688" y="2877312"/>
                  <a:chExt cx="0" cy="1374648"/>
                </a:xfrm>
              </p:grpSpPr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E7BE6980-C399-467D-B72D-8556D0137D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necteur droit 58">
                    <a:extLst>
                      <a:ext uri="{FF2B5EF4-FFF2-40B4-BE49-F238E27FC236}">
                        <a16:creationId xmlns:a16="http://schemas.microsoft.com/office/drawing/2014/main" id="{A893ED83-80F8-498E-AF06-C3B23D0810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86DF341B-BD52-4D4C-A81F-32646421FE18}"/>
                    </a:ext>
                  </a:extLst>
                </p:cNvPr>
                <p:cNvGrpSpPr/>
                <p:nvPr/>
              </p:nvGrpSpPr>
              <p:grpSpPr>
                <a:xfrm>
                  <a:off x="11249156" y="5702218"/>
                  <a:ext cx="27767" cy="428061"/>
                  <a:chOff x="932688" y="2877312"/>
                  <a:chExt cx="0" cy="1374648"/>
                </a:xfrm>
              </p:grpSpPr>
              <p:cxnSp>
                <p:nvCxnSpPr>
                  <p:cNvPr id="56" name="Connecteur droit 55">
                    <a:extLst>
                      <a:ext uri="{FF2B5EF4-FFF2-40B4-BE49-F238E27FC236}">
                        <a16:creationId xmlns:a16="http://schemas.microsoft.com/office/drawing/2014/main" id="{14685471-49B9-4909-BC9A-5248AB4A3E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2877312"/>
                    <a:ext cx="0" cy="403098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EB443B96-91CB-4E2F-9EA4-A0D7243F17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688" y="3396615"/>
                    <a:ext cx="0" cy="855345"/>
                  </a:xfrm>
                  <a:prstGeom prst="line">
                    <a:avLst/>
                  </a:prstGeom>
                  <a:ln w="57150" cap="rnd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6F3F302-437C-46E6-BE8F-78B11131357E}"/>
                  </a:ext>
                </a:extLst>
              </p:cNvPr>
              <p:cNvSpPr/>
              <p:nvPr/>
            </p:nvSpPr>
            <p:spPr>
              <a:xfrm>
                <a:off x="10683988" y="5533271"/>
                <a:ext cx="836346" cy="82391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1CA4A77A-9ADD-4776-81A5-7F78585656B8}"/>
                </a:ext>
              </a:extLst>
            </p:cNvPr>
            <p:cNvCxnSpPr>
              <a:cxnSpLocks/>
              <a:stCxn id="128" idx="4"/>
              <a:endCxn id="86" idx="0"/>
            </p:cNvCxnSpPr>
            <p:nvPr/>
          </p:nvCxnSpPr>
          <p:spPr>
            <a:xfrm>
              <a:off x="9027836" y="2940092"/>
              <a:ext cx="0" cy="471129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43683DEA-1B10-4FAD-A6F7-16022178757B}"/>
                </a:ext>
              </a:extLst>
            </p:cNvPr>
            <p:cNvCxnSpPr>
              <a:cxnSpLocks/>
              <a:stCxn id="86" idx="3"/>
              <a:endCxn id="6" idx="0"/>
            </p:cNvCxnSpPr>
            <p:nvPr/>
          </p:nvCxnSpPr>
          <p:spPr>
            <a:xfrm flipH="1">
              <a:off x="6858046" y="4720371"/>
              <a:ext cx="1373824" cy="58411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6F16833E-C1F9-4846-BEA4-2EDB5A4FAE8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8341444" y="4858431"/>
              <a:ext cx="185921" cy="41690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75A54B34-55B7-4E4F-9DCD-D00459204FA1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9583847" y="4833530"/>
              <a:ext cx="242264" cy="470956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20A1DBD9-F935-42B8-B921-73887A9D25AD}"/>
                </a:ext>
              </a:extLst>
            </p:cNvPr>
            <p:cNvCxnSpPr>
              <a:cxnSpLocks/>
              <a:stCxn id="86" idx="5"/>
              <a:endCxn id="51" idx="0"/>
            </p:cNvCxnSpPr>
            <p:nvPr/>
          </p:nvCxnSpPr>
          <p:spPr>
            <a:xfrm>
              <a:off x="9823803" y="4720371"/>
              <a:ext cx="1486976" cy="590973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96572DA9-6BD0-41C4-A5D0-8E0530DB5CC3}"/>
                </a:ext>
              </a:extLst>
            </p:cNvPr>
            <p:cNvGrpSpPr/>
            <p:nvPr/>
          </p:nvGrpSpPr>
          <p:grpSpPr>
            <a:xfrm>
              <a:off x="7902170" y="3411221"/>
              <a:ext cx="2251332" cy="1533766"/>
              <a:chOff x="8442885" y="3727987"/>
              <a:chExt cx="1756410" cy="1261010"/>
            </a:xfrm>
          </p:grpSpPr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C821D19-474D-4F6B-BA8D-A2695D2F3B91}"/>
                  </a:ext>
                </a:extLst>
              </p:cNvPr>
              <p:cNvGrpSpPr/>
              <p:nvPr/>
            </p:nvGrpSpPr>
            <p:grpSpPr>
              <a:xfrm>
                <a:off x="8778860" y="4062785"/>
                <a:ext cx="38841" cy="563834"/>
                <a:chOff x="932688" y="2877312"/>
                <a:chExt cx="0" cy="1374648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66BD9C63-89DB-4BED-9287-AB406F33A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BC3DF3E-0E6D-4DB3-B25A-03E09324B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5630A888-E224-4F0E-A77F-27F2698C0039}"/>
                  </a:ext>
                </a:extLst>
              </p:cNvPr>
              <p:cNvGrpSpPr/>
              <p:nvPr/>
            </p:nvGrpSpPr>
            <p:grpSpPr>
              <a:xfrm>
                <a:off x="9109755" y="4212987"/>
                <a:ext cx="33974" cy="412110"/>
                <a:chOff x="932688" y="2877312"/>
                <a:chExt cx="0" cy="1374648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0B283E36-6D4F-4007-8190-A67875D2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BA564D36-91E3-45C6-9E25-619255816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08A6CBFA-355C-4E78-87F0-DC7CC77B1573}"/>
                  </a:ext>
                </a:extLst>
              </p:cNvPr>
              <p:cNvGrpSpPr/>
              <p:nvPr/>
            </p:nvGrpSpPr>
            <p:grpSpPr>
              <a:xfrm>
                <a:off x="9426769" y="4122074"/>
                <a:ext cx="90266" cy="503021"/>
                <a:chOff x="932688" y="2877312"/>
                <a:chExt cx="0" cy="1374648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DA6F430-E424-4B10-BE60-F02434F08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51DF3FC7-A6BA-4A63-8073-8CB7B0BC8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8464F41E-82D2-4057-B37B-651EF7580F0C}"/>
                  </a:ext>
                </a:extLst>
              </p:cNvPr>
              <p:cNvGrpSpPr/>
              <p:nvPr/>
            </p:nvGrpSpPr>
            <p:grpSpPr>
              <a:xfrm>
                <a:off x="9729895" y="4197035"/>
                <a:ext cx="27767" cy="428061"/>
                <a:chOff x="932688" y="2877312"/>
                <a:chExt cx="0" cy="1374648"/>
              </a:xfrm>
            </p:grpSpPr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ED3569B0-0599-4762-A8D5-80E066786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348EC6B9-4FF4-4D13-8EA9-27FDC8FD9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D6BE54CB-846C-4FFD-BEEF-D45051E36244}"/>
                  </a:ext>
                </a:extLst>
              </p:cNvPr>
              <p:cNvGrpSpPr/>
              <p:nvPr/>
            </p:nvGrpSpPr>
            <p:grpSpPr>
              <a:xfrm>
                <a:off x="8911026" y="4064583"/>
                <a:ext cx="38841" cy="563834"/>
                <a:chOff x="932688" y="2877312"/>
                <a:chExt cx="0" cy="1374648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6280EC74-13CE-4D17-80BF-902FE16E3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103C333F-B480-4CA3-B2C4-FA8B3458A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84D6DDF3-5345-403D-A098-26AFC3AB0243}"/>
                  </a:ext>
                </a:extLst>
              </p:cNvPr>
              <p:cNvGrpSpPr/>
              <p:nvPr/>
            </p:nvGrpSpPr>
            <p:grpSpPr>
              <a:xfrm>
                <a:off x="9241921" y="4214785"/>
                <a:ext cx="33974" cy="412110"/>
                <a:chOff x="932688" y="2877312"/>
                <a:chExt cx="0" cy="1374648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A85B621-F60D-422D-9512-A01BCA635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E67F1D8A-F794-40E8-81A9-3ED8B90DE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96672684-FC23-45DE-AEF4-17C2321F6956}"/>
                  </a:ext>
                </a:extLst>
              </p:cNvPr>
              <p:cNvGrpSpPr/>
              <p:nvPr/>
            </p:nvGrpSpPr>
            <p:grpSpPr>
              <a:xfrm>
                <a:off x="9558934" y="4123872"/>
                <a:ext cx="90266" cy="503021"/>
                <a:chOff x="932688" y="2877312"/>
                <a:chExt cx="0" cy="1374648"/>
              </a:xfrm>
            </p:grpSpPr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8C126FF8-2AEA-4BE6-9D7D-2D5562368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CA4C0E3-5F9C-4A1F-8726-129F80229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A2AD942D-2044-4DA3-8486-C0EFFCE3045F}"/>
                  </a:ext>
                </a:extLst>
              </p:cNvPr>
              <p:cNvGrpSpPr/>
              <p:nvPr/>
            </p:nvGrpSpPr>
            <p:grpSpPr>
              <a:xfrm>
                <a:off x="9862060" y="4198833"/>
                <a:ext cx="27767" cy="428061"/>
                <a:chOff x="932688" y="2877312"/>
                <a:chExt cx="0" cy="1374648"/>
              </a:xfrm>
            </p:grpSpPr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36242854-4823-437D-A91E-7BD108300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AB07E692-08F2-4AB5-B6D2-B4DBCD29A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2EB342CF-A3D8-412B-8D33-53E87CB3D13E}"/>
                  </a:ext>
                </a:extLst>
              </p:cNvPr>
              <p:cNvGrpSpPr/>
              <p:nvPr/>
            </p:nvGrpSpPr>
            <p:grpSpPr>
              <a:xfrm>
                <a:off x="8843624" y="4065325"/>
                <a:ext cx="38841" cy="563834"/>
                <a:chOff x="932688" y="2877312"/>
                <a:chExt cx="0" cy="1374648"/>
              </a:xfrm>
            </p:grpSpPr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4B726406-4C96-480A-BB9C-C4DC1A62A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DF2CEFFE-B59B-4DFB-9F6D-B9D0C59F2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29AE4422-DA96-4C78-ACA3-31EE3D8F5D9E}"/>
                  </a:ext>
                </a:extLst>
              </p:cNvPr>
              <p:cNvGrpSpPr/>
              <p:nvPr/>
            </p:nvGrpSpPr>
            <p:grpSpPr>
              <a:xfrm>
                <a:off x="9174519" y="4215527"/>
                <a:ext cx="33974" cy="412110"/>
                <a:chOff x="932688" y="2877312"/>
                <a:chExt cx="0" cy="1374648"/>
              </a:xfrm>
            </p:grpSpPr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338432B4-F667-4029-9229-8E6823A1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9EC344EF-9198-426D-A4E7-8D1880CD4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F01AE3DE-36EF-48E1-93F4-872F81372BC0}"/>
                  </a:ext>
                </a:extLst>
              </p:cNvPr>
              <p:cNvGrpSpPr/>
              <p:nvPr/>
            </p:nvGrpSpPr>
            <p:grpSpPr>
              <a:xfrm>
                <a:off x="9491533" y="4124614"/>
                <a:ext cx="90266" cy="503021"/>
                <a:chOff x="932688" y="2877312"/>
                <a:chExt cx="0" cy="1374648"/>
              </a:xfrm>
            </p:grpSpPr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BD5A0EBC-888F-4D1D-AB35-1F28463ED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F74C5345-D6FD-411D-9763-12D420B67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30659DE0-4340-476D-8CC7-922A8473E432}"/>
                  </a:ext>
                </a:extLst>
              </p:cNvPr>
              <p:cNvGrpSpPr/>
              <p:nvPr/>
            </p:nvGrpSpPr>
            <p:grpSpPr>
              <a:xfrm>
                <a:off x="9794659" y="4199575"/>
                <a:ext cx="27767" cy="428061"/>
                <a:chOff x="932688" y="2877312"/>
                <a:chExt cx="0" cy="1374648"/>
              </a:xfrm>
            </p:grpSpPr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1DA24928-A498-40E7-877D-14E5C175A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441C4509-22DA-4474-8D05-2A2A846D6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C5CC08E8-8E9B-4498-BBE5-876D4F9357DC}"/>
                  </a:ext>
                </a:extLst>
              </p:cNvPr>
              <p:cNvGrpSpPr/>
              <p:nvPr/>
            </p:nvGrpSpPr>
            <p:grpSpPr>
              <a:xfrm>
                <a:off x="8975790" y="4067123"/>
                <a:ext cx="38841" cy="563834"/>
                <a:chOff x="932688" y="2877312"/>
                <a:chExt cx="0" cy="1374648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B69E326-349C-4CA8-B09A-51D54249A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C49FF52-3058-49D0-8A2A-56B274A8E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9E9112A2-197F-492A-9E4C-51D0A4091461}"/>
                  </a:ext>
                </a:extLst>
              </p:cNvPr>
              <p:cNvGrpSpPr/>
              <p:nvPr/>
            </p:nvGrpSpPr>
            <p:grpSpPr>
              <a:xfrm>
                <a:off x="9306685" y="4217325"/>
                <a:ext cx="33974" cy="412110"/>
                <a:chOff x="932688" y="2877312"/>
                <a:chExt cx="0" cy="1374648"/>
              </a:xfrm>
            </p:grpSpPr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315E2F51-1B6C-4AEF-8320-1773721A1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17090A33-B81B-4B3B-ADC6-F3A6EE2D9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CF55042D-263F-4164-B63F-E95273B15176}"/>
                  </a:ext>
                </a:extLst>
              </p:cNvPr>
              <p:cNvGrpSpPr/>
              <p:nvPr/>
            </p:nvGrpSpPr>
            <p:grpSpPr>
              <a:xfrm>
                <a:off x="9623698" y="4126412"/>
                <a:ext cx="90266" cy="503021"/>
                <a:chOff x="932688" y="2877312"/>
                <a:chExt cx="0" cy="1374648"/>
              </a:xfrm>
            </p:grpSpPr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3F11A649-3406-4500-8182-8132CE269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333DF5E2-0427-4592-A832-7FE6DBB4D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E7EC7230-4344-4F49-B261-8FBA8DDE5BBA}"/>
                  </a:ext>
                </a:extLst>
              </p:cNvPr>
              <p:cNvGrpSpPr/>
              <p:nvPr/>
            </p:nvGrpSpPr>
            <p:grpSpPr>
              <a:xfrm>
                <a:off x="9926824" y="4201373"/>
                <a:ext cx="27767" cy="428061"/>
                <a:chOff x="932688" y="2877312"/>
                <a:chExt cx="0" cy="1374648"/>
              </a:xfrm>
            </p:grpSpPr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FF4C44B2-6BE5-4091-86CF-C3E05A5C9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3123704A-C022-4B5F-BF1F-CA9BCD00B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FCFD4787-6FC9-4D6D-87DA-6D60F42B7DC8}"/>
                  </a:ext>
                </a:extLst>
              </p:cNvPr>
              <p:cNvSpPr/>
              <p:nvPr/>
            </p:nvSpPr>
            <p:spPr>
              <a:xfrm>
                <a:off x="8442885" y="3727987"/>
                <a:ext cx="1756410" cy="126101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1D55CD08-A10F-4353-A28A-2EC1D31CCE7C}"/>
                </a:ext>
              </a:extLst>
            </p:cNvPr>
            <p:cNvGrpSpPr/>
            <p:nvPr/>
          </p:nvGrpSpPr>
          <p:grpSpPr>
            <a:xfrm>
              <a:off x="7902170" y="1406326"/>
              <a:ext cx="2251332" cy="1533766"/>
              <a:chOff x="8442885" y="1952310"/>
              <a:chExt cx="1756410" cy="1261010"/>
            </a:xfrm>
          </p:grpSpPr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B7DA9674-5F01-42EE-A75A-84C6A7C44CD7}"/>
                  </a:ext>
                </a:extLst>
              </p:cNvPr>
              <p:cNvGrpSpPr/>
              <p:nvPr/>
            </p:nvGrpSpPr>
            <p:grpSpPr>
              <a:xfrm>
                <a:off x="8778860" y="2287108"/>
                <a:ext cx="38841" cy="563834"/>
                <a:chOff x="932688" y="2877312"/>
                <a:chExt cx="0" cy="1374648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81BC9F5-9E9A-4D7B-A0B4-CEC95C7D3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D7A5EE6-0163-414C-BC53-E513AC7EB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AB4A183B-4BC7-451A-8A48-807456F48667}"/>
                  </a:ext>
                </a:extLst>
              </p:cNvPr>
              <p:cNvGrpSpPr/>
              <p:nvPr/>
            </p:nvGrpSpPr>
            <p:grpSpPr>
              <a:xfrm>
                <a:off x="9109755" y="2437310"/>
                <a:ext cx="33974" cy="412110"/>
                <a:chOff x="932688" y="2877312"/>
                <a:chExt cx="0" cy="1374648"/>
              </a:xfrm>
            </p:grpSpPr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BCA100EA-71FF-49EA-813E-D02305D23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45F40397-C85A-4DC6-8FF5-655029D53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EF8408E0-7C53-49CF-BABC-D9ED51E5F5C0}"/>
                  </a:ext>
                </a:extLst>
              </p:cNvPr>
              <p:cNvGrpSpPr/>
              <p:nvPr/>
            </p:nvGrpSpPr>
            <p:grpSpPr>
              <a:xfrm>
                <a:off x="9426769" y="2346397"/>
                <a:ext cx="90266" cy="503021"/>
                <a:chOff x="932688" y="2877312"/>
                <a:chExt cx="0" cy="1374648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D3FA71E-5156-4571-BF61-F8EB2B194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DEE3303A-6654-4A59-85E1-C44914B34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e 122">
                <a:extLst>
                  <a:ext uri="{FF2B5EF4-FFF2-40B4-BE49-F238E27FC236}">
                    <a16:creationId xmlns:a16="http://schemas.microsoft.com/office/drawing/2014/main" id="{B9775825-FD9C-4AD8-AD0C-795BBFF0D6E7}"/>
                  </a:ext>
                </a:extLst>
              </p:cNvPr>
              <p:cNvGrpSpPr/>
              <p:nvPr/>
            </p:nvGrpSpPr>
            <p:grpSpPr>
              <a:xfrm>
                <a:off x="9729895" y="2421358"/>
                <a:ext cx="27767" cy="428061"/>
                <a:chOff x="932688" y="2877312"/>
                <a:chExt cx="0" cy="137464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35E68FC1-C603-4D37-ADE4-87340C7FC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0007C038-DC05-4E30-96FA-3657C78FE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91B9F0B9-1F9C-4450-A277-1552A3DB92A0}"/>
                  </a:ext>
                </a:extLst>
              </p:cNvPr>
              <p:cNvGrpSpPr/>
              <p:nvPr/>
            </p:nvGrpSpPr>
            <p:grpSpPr>
              <a:xfrm>
                <a:off x="8911026" y="2288906"/>
                <a:ext cx="38841" cy="563834"/>
                <a:chOff x="932688" y="2877312"/>
                <a:chExt cx="0" cy="1374648"/>
              </a:xfrm>
            </p:grpSpPr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49B67D26-3418-4F9F-85B4-F1E381EEA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BC19C8EB-6C57-4BA4-90C3-CDDEDB685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6AED4DFB-77E6-4FC8-AA23-F2E9C9F664D0}"/>
                  </a:ext>
                </a:extLst>
              </p:cNvPr>
              <p:cNvGrpSpPr/>
              <p:nvPr/>
            </p:nvGrpSpPr>
            <p:grpSpPr>
              <a:xfrm>
                <a:off x="9241921" y="2439108"/>
                <a:ext cx="33974" cy="412110"/>
                <a:chOff x="932688" y="2877312"/>
                <a:chExt cx="0" cy="1374648"/>
              </a:xfrm>
            </p:grpSpPr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1843B6A9-ACFA-44D7-91F1-62379F6DB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EB10B773-51CB-4460-AED1-2170CEA94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e 125">
                <a:extLst>
                  <a:ext uri="{FF2B5EF4-FFF2-40B4-BE49-F238E27FC236}">
                    <a16:creationId xmlns:a16="http://schemas.microsoft.com/office/drawing/2014/main" id="{DD63859A-78CC-46A0-A238-C8D4F99D01AC}"/>
                  </a:ext>
                </a:extLst>
              </p:cNvPr>
              <p:cNvGrpSpPr/>
              <p:nvPr/>
            </p:nvGrpSpPr>
            <p:grpSpPr>
              <a:xfrm>
                <a:off x="9558934" y="2348195"/>
                <a:ext cx="90266" cy="503021"/>
                <a:chOff x="932688" y="2877312"/>
                <a:chExt cx="0" cy="137464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C3D3009C-6D14-4FBC-921C-7EF81B162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A4BC6498-678E-4971-A22F-CB7D220B9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39BD6D60-78ED-4897-8FAC-060468B4E9AF}"/>
                  </a:ext>
                </a:extLst>
              </p:cNvPr>
              <p:cNvGrpSpPr/>
              <p:nvPr/>
            </p:nvGrpSpPr>
            <p:grpSpPr>
              <a:xfrm>
                <a:off x="9862060" y="2423156"/>
                <a:ext cx="27767" cy="428061"/>
                <a:chOff x="932688" y="2877312"/>
                <a:chExt cx="0" cy="1374648"/>
              </a:xfrm>
            </p:grpSpPr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D4F0E288-0F58-452E-86AB-78264C3F2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DDD86F96-0843-4D7E-BF2A-B057859B8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1E92624E-1965-48FC-83A3-3474A1427679}"/>
                  </a:ext>
                </a:extLst>
              </p:cNvPr>
              <p:cNvSpPr/>
              <p:nvPr/>
            </p:nvSpPr>
            <p:spPr>
              <a:xfrm>
                <a:off x="8442885" y="1952310"/>
                <a:ext cx="1756410" cy="126101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10B09DE2-81BD-42E8-B0FF-2EAB52266D21}"/>
              </a:ext>
            </a:extLst>
          </p:cNvPr>
          <p:cNvGrpSpPr/>
          <p:nvPr/>
        </p:nvGrpSpPr>
        <p:grpSpPr>
          <a:xfrm>
            <a:off x="6455999" y="270000"/>
            <a:ext cx="5400000" cy="3301677"/>
            <a:chOff x="6543362" y="208302"/>
            <a:chExt cx="5067449" cy="3301677"/>
          </a:xfrm>
        </p:grpSpPr>
        <p:grpSp>
          <p:nvGrpSpPr>
            <p:cNvPr id="276" name="Groupe 275">
              <a:extLst>
                <a:ext uri="{FF2B5EF4-FFF2-40B4-BE49-F238E27FC236}">
                  <a16:creationId xmlns:a16="http://schemas.microsoft.com/office/drawing/2014/main" id="{E8ACA5D7-4604-4826-AA3A-26E3644CF054}"/>
                </a:ext>
              </a:extLst>
            </p:cNvPr>
            <p:cNvGrpSpPr/>
            <p:nvPr/>
          </p:nvGrpSpPr>
          <p:grpSpPr>
            <a:xfrm>
              <a:off x="6833119" y="2944195"/>
              <a:ext cx="17959" cy="461422"/>
              <a:chOff x="932688" y="2877312"/>
              <a:chExt cx="0" cy="1374648"/>
            </a:xfrm>
          </p:grpSpPr>
          <p:cxnSp>
            <p:nvCxnSpPr>
              <p:cNvPr id="286" name="Connecteur droit 285">
                <a:extLst>
                  <a:ext uri="{FF2B5EF4-FFF2-40B4-BE49-F238E27FC236}">
                    <a16:creationId xmlns:a16="http://schemas.microsoft.com/office/drawing/2014/main" id="{B42F831E-D5A4-4F94-A56C-0AB752E5C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eur droit 286">
                <a:extLst>
                  <a:ext uri="{FF2B5EF4-FFF2-40B4-BE49-F238E27FC236}">
                    <a16:creationId xmlns:a16="http://schemas.microsoft.com/office/drawing/2014/main" id="{1B3640CD-EDBE-4AB2-AE0A-6F9E55BEE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815C1E89-BCA2-44B1-8A99-45C99F696C77}"/>
                </a:ext>
              </a:extLst>
            </p:cNvPr>
            <p:cNvGrpSpPr/>
            <p:nvPr/>
          </p:nvGrpSpPr>
          <p:grpSpPr>
            <a:xfrm>
              <a:off x="6986113" y="3067115"/>
              <a:ext cx="15708" cy="337256"/>
              <a:chOff x="932688" y="2877312"/>
              <a:chExt cx="0" cy="1374648"/>
            </a:xfrm>
          </p:grpSpPr>
          <p:cxnSp>
            <p:nvCxnSpPr>
              <p:cNvPr id="284" name="Connecteur droit 283">
                <a:extLst>
                  <a:ext uri="{FF2B5EF4-FFF2-40B4-BE49-F238E27FC236}">
                    <a16:creationId xmlns:a16="http://schemas.microsoft.com/office/drawing/2014/main" id="{EF2AA5D7-9ED0-40CF-8A5D-7EB582CF4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>
                <a:extLst>
                  <a:ext uri="{FF2B5EF4-FFF2-40B4-BE49-F238E27FC236}">
                    <a16:creationId xmlns:a16="http://schemas.microsoft.com/office/drawing/2014/main" id="{9EAD21C2-1078-4D48-908D-1D2A81CC1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551ECBD6-8296-4764-AB4A-C40BB7F6586E}"/>
                </a:ext>
              </a:extLst>
            </p:cNvPr>
            <p:cNvGrpSpPr/>
            <p:nvPr/>
          </p:nvGrpSpPr>
          <p:grpSpPr>
            <a:xfrm>
              <a:off x="7132690" y="2992715"/>
              <a:ext cx="41736" cy="411655"/>
              <a:chOff x="932688" y="2877312"/>
              <a:chExt cx="0" cy="1374648"/>
            </a:xfrm>
          </p:grpSpPr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0B608777-1476-4566-BB90-DACF4FA39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cteur droit 282">
                <a:extLst>
                  <a:ext uri="{FF2B5EF4-FFF2-40B4-BE49-F238E27FC236}">
                    <a16:creationId xmlns:a16="http://schemas.microsoft.com/office/drawing/2014/main" id="{AB04EFED-AD54-4B8C-ADFA-ED6A8CAD6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781F93EF-1095-4C14-9196-1AD31197E1F8}"/>
                </a:ext>
              </a:extLst>
            </p:cNvPr>
            <p:cNvGrpSpPr/>
            <p:nvPr/>
          </p:nvGrpSpPr>
          <p:grpSpPr>
            <a:xfrm>
              <a:off x="7272845" y="3054060"/>
              <a:ext cx="12838" cy="350310"/>
              <a:chOff x="932688" y="2877312"/>
              <a:chExt cx="0" cy="1374648"/>
            </a:xfrm>
          </p:grpSpPr>
          <p:cxnSp>
            <p:nvCxnSpPr>
              <p:cNvPr id="280" name="Connecteur droit 279">
                <a:extLst>
                  <a:ext uri="{FF2B5EF4-FFF2-40B4-BE49-F238E27FC236}">
                    <a16:creationId xmlns:a16="http://schemas.microsoft.com/office/drawing/2014/main" id="{3A51DF8C-C330-4D41-82AC-03BDFDD64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D506502C-4E49-4657-A068-D14087652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E1DD5817-2294-4212-85DD-6E26C7826AA1}"/>
                </a:ext>
              </a:extLst>
            </p:cNvPr>
            <p:cNvSpPr/>
            <p:nvPr/>
          </p:nvSpPr>
          <p:spPr>
            <a:xfrm>
              <a:off x="6543362" y="2831105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17C4B6E6-64F1-486B-AFFF-E1D6E165B745}"/>
                </a:ext>
              </a:extLst>
            </p:cNvPr>
            <p:cNvGrpSpPr/>
            <p:nvPr/>
          </p:nvGrpSpPr>
          <p:grpSpPr>
            <a:xfrm>
              <a:off x="8353276" y="3031893"/>
              <a:ext cx="15960" cy="337256"/>
              <a:chOff x="932688" y="2877312"/>
              <a:chExt cx="0" cy="1374648"/>
            </a:xfrm>
          </p:grpSpPr>
          <p:cxnSp>
            <p:nvCxnSpPr>
              <p:cNvPr id="272" name="Connecteur droit 271">
                <a:extLst>
                  <a:ext uri="{FF2B5EF4-FFF2-40B4-BE49-F238E27FC236}">
                    <a16:creationId xmlns:a16="http://schemas.microsoft.com/office/drawing/2014/main" id="{F8E77F0C-A180-403E-BB58-85D90A6F3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eur droit 272">
                <a:extLst>
                  <a:ext uri="{FF2B5EF4-FFF2-40B4-BE49-F238E27FC236}">
                    <a16:creationId xmlns:a16="http://schemas.microsoft.com/office/drawing/2014/main" id="{F68240CF-C1BE-424E-A16C-8BCC99A14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3F9D701-ED8C-43D0-9A65-92A24BF43A03}"/>
                </a:ext>
              </a:extLst>
            </p:cNvPr>
            <p:cNvGrpSpPr/>
            <p:nvPr/>
          </p:nvGrpSpPr>
          <p:grpSpPr>
            <a:xfrm>
              <a:off x="8502202" y="2957493"/>
              <a:ext cx="42405" cy="411655"/>
              <a:chOff x="932688" y="2877312"/>
              <a:chExt cx="0" cy="1374648"/>
            </a:xfrm>
          </p:grpSpPr>
          <p:cxnSp>
            <p:nvCxnSpPr>
              <p:cNvPr id="270" name="Connecteur droit 269">
                <a:extLst>
                  <a:ext uri="{FF2B5EF4-FFF2-40B4-BE49-F238E27FC236}">
                    <a16:creationId xmlns:a16="http://schemas.microsoft.com/office/drawing/2014/main" id="{5DC7D8E8-D463-4E9F-BD6A-6F97247B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>
                <a:extLst>
                  <a:ext uri="{FF2B5EF4-FFF2-40B4-BE49-F238E27FC236}">
                    <a16:creationId xmlns:a16="http://schemas.microsoft.com/office/drawing/2014/main" id="{DD3E72E7-EAA0-418B-936C-CBB0DD6E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B337B0F0-1772-43D4-8622-F89F9FD85412}"/>
                </a:ext>
              </a:extLst>
            </p:cNvPr>
            <p:cNvGrpSpPr/>
            <p:nvPr/>
          </p:nvGrpSpPr>
          <p:grpSpPr>
            <a:xfrm>
              <a:off x="8166165" y="2909580"/>
              <a:ext cx="18247" cy="461422"/>
              <a:chOff x="932688" y="2877312"/>
              <a:chExt cx="0" cy="1374648"/>
            </a:xfrm>
          </p:grpSpPr>
          <p:cxnSp>
            <p:nvCxnSpPr>
              <p:cNvPr id="268" name="Connecteur droit 267">
                <a:extLst>
                  <a:ext uri="{FF2B5EF4-FFF2-40B4-BE49-F238E27FC236}">
                    <a16:creationId xmlns:a16="http://schemas.microsoft.com/office/drawing/2014/main" id="{F81511A0-C638-46B7-A119-C828B4F72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268">
                <a:extLst>
                  <a:ext uri="{FF2B5EF4-FFF2-40B4-BE49-F238E27FC236}">
                    <a16:creationId xmlns:a16="http://schemas.microsoft.com/office/drawing/2014/main" id="{EFB592DA-A182-4C2C-A5DF-50197AE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4C5BD32E-9443-4B0B-8D06-E9AF1274950B}"/>
                </a:ext>
              </a:extLst>
            </p:cNvPr>
            <p:cNvGrpSpPr/>
            <p:nvPr/>
          </p:nvGrpSpPr>
          <p:grpSpPr>
            <a:xfrm>
              <a:off x="8612941" y="3019445"/>
              <a:ext cx="13044" cy="350310"/>
              <a:chOff x="932688" y="2877312"/>
              <a:chExt cx="0" cy="1374648"/>
            </a:xfrm>
          </p:grpSpPr>
          <p:cxnSp>
            <p:nvCxnSpPr>
              <p:cNvPr id="266" name="Connecteur droit 265">
                <a:extLst>
                  <a:ext uri="{FF2B5EF4-FFF2-40B4-BE49-F238E27FC236}">
                    <a16:creationId xmlns:a16="http://schemas.microsoft.com/office/drawing/2014/main" id="{34017810-E542-4BA3-A913-1A4B8FB9C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266">
                <a:extLst>
                  <a:ext uri="{FF2B5EF4-FFF2-40B4-BE49-F238E27FC236}">
                    <a16:creationId xmlns:a16="http://schemas.microsoft.com/office/drawing/2014/main" id="{43990C5F-D561-486C-9B71-73A1F9028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3242FB1-651A-4DA9-8AE9-BC15CA776F0C}"/>
                </a:ext>
              </a:extLst>
            </p:cNvPr>
            <p:cNvSpPr/>
            <p:nvPr/>
          </p:nvSpPr>
          <p:spPr>
            <a:xfrm>
              <a:off x="7903976" y="2811490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4FA0F400-8279-4EB2-BBDE-433282013F51}"/>
                </a:ext>
              </a:extLst>
            </p:cNvPr>
            <p:cNvGrpSpPr/>
            <p:nvPr/>
          </p:nvGrpSpPr>
          <p:grpSpPr>
            <a:xfrm>
              <a:off x="10036147" y="3025697"/>
              <a:ext cx="15307" cy="350310"/>
              <a:chOff x="932688" y="2877312"/>
              <a:chExt cx="0" cy="1374648"/>
            </a:xfrm>
          </p:grpSpPr>
          <p:cxnSp>
            <p:nvCxnSpPr>
              <p:cNvPr id="258" name="Connecteur droit 257">
                <a:extLst>
                  <a:ext uri="{FF2B5EF4-FFF2-40B4-BE49-F238E27FC236}">
                    <a16:creationId xmlns:a16="http://schemas.microsoft.com/office/drawing/2014/main" id="{4260A3D2-F52C-4CA4-8D24-DBA5E926E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>
                <a:extLst>
                  <a:ext uri="{FF2B5EF4-FFF2-40B4-BE49-F238E27FC236}">
                    <a16:creationId xmlns:a16="http://schemas.microsoft.com/office/drawing/2014/main" id="{DC6E66C8-B403-4ECD-AE16-2B5443A2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ED4DC558-77E8-4AFA-AFA8-BC87F0DE413B}"/>
                </a:ext>
              </a:extLst>
            </p:cNvPr>
            <p:cNvGrpSpPr/>
            <p:nvPr/>
          </p:nvGrpSpPr>
          <p:grpSpPr>
            <a:xfrm>
              <a:off x="9831887" y="2964959"/>
              <a:ext cx="49761" cy="411655"/>
              <a:chOff x="932688" y="2877312"/>
              <a:chExt cx="0" cy="1374648"/>
            </a:xfrm>
          </p:grpSpPr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4EABDF50-798E-4735-AAF5-C5970ACA1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>
                <a:extLst>
                  <a:ext uri="{FF2B5EF4-FFF2-40B4-BE49-F238E27FC236}">
                    <a16:creationId xmlns:a16="http://schemas.microsoft.com/office/drawing/2014/main" id="{7FA10E74-0986-4B61-BDBF-877ED03BD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e 249">
              <a:extLst>
                <a:ext uri="{FF2B5EF4-FFF2-40B4-BE49-F238E27FC236}">
                  <a16:creationId xmlns:a16="http://schemas.microsoft.com/office/drawing/2014/main" id="{0470095B-FC63-40BF-92D8-74736ADEDB55}"/>
                </a:ext>
              </a:extLst>
            </p:cNvPr>
            <p:cNvGrpSpPr/>
            <p:nvPr/>
          </p:nvGrpSpPr>
          <p:grpSpPr>
            <a:xfrm>
              <a:off x="9547573" y="2917910"/>
              <a:ext cx="21412" cy="461422"/>
              <a:chOff x="932688" y="2877312"/>
              <a:chExt cx="0" cy="1374648"/>
            </a:xfrm>
          </p:grpSpPr>
          <p:cxnSp>
            <p:nvCxnSpPr>
              <p:cNvPr id="254" name="Connecteur droit 253">
                <a:extLst>
                  <a:ext uri="{FF2B5EF4-FFF2-40B4-BE49-F238E27FC236}">
                    <a16:creationId xmlns:a16="http://schemas.microsoft.com/office/drawing/2014/main" id="{55DA3778-95FC-4F39-8670-519B53A1A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8919063D-B635-4357-A445-1288FC07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e 250">
              <a:extLst>
                <a:ext uri="{FF2B5EF4-FFF2-40B4-BE49-F238E27FC236}">
                  <a16:creationId xmlns:a16="http://schemas.microsoft.com/office/drawing/2014/main" id="{03EE1B41-229F-481C-A3A5-E26CBAD798F6}"/>
                </a:ext>
              </a:extLst>
            </p:cNvPr>
            <p:cNvGrpSpPr/>
            <p:nvPr/>
          </p:nvGrpSpPr>
          <p:grpSpPr>
            <a:xfrm>
              <a:off x="9729985" y="3040830"/>
              <a:ext cx="18729" cy="337256"/>
              <a:chOff x="932688" y="2877312"/>
              <a:chExt cx="0" cy="1374648"/>
            </a:xfrm>
          </p:grpSpPr>
          <p:cxnSp>
            <p:nvCxnSpPr>
              <p:cNvPr id="252" name="Connecteur droit 251">
                <a:extLst>
                  <a:ext uri="{FF2B5EF4-FFF2-40B4-BE49-F238E27FC236}">
                    <a16:creationId xmlns:a16="http://schemas.microsoft.com/office/drawing/2014/main" id="{CD4B7331-459C-4E55-98A4-3C7EAA376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>
                <a:extLst>
                  <a:ext uri="{FF2B5EF4-FFF2-40B4-BE49-F238E27FC236}">
                    <a16:creationId xmlns:a16="http://schemas.microsoft.com/office/drawing/2014/main" id="{E33D6B26-BAC9-4B3C-81AB-FA3D9947F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683F1C2C-A9C3-48BC-A67B-5F100A5ED6E7}"/>
                </a:ext>
              </a:extLst>
            </p:cNvPr>
            <p:cNvSpPr/>
            <p:nvPr/>
          </p:nvSpPr>
          <p:spPr>
            <a:xfrm>
              <a:off x="9265754" y="2831105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0705AA95-C852-4EF0-9BD9-C7325153AEA8}"/>
                </a:ext>
              </a:extLst>
            </p:cNvPr>
            <p:cNvGrpSpPr/>
            <p:nvPr/>
          </p:nvGrpSpPr>
          <p:grpSpPr>
            <a:xfrm>
              <a:off x="10920657" y="2932890"/>
              <a:ext cx="16885" cy="461422"/>
              <a:chOff x="932688" y="2877312"/>
              <a:chExt cx="0" cy="1374648"/>
            </a:xfrm>
          </p:grpSpPr>
          <p:cxnSp>
            <p:nvCxnSpPr>
              <p:cNvPr id="244" name="Connecteur droit 243">
                <a:extLst>
                  <a:ext uri="{FF2B5EF4-FFF2-40B4-BE49-F238E27FC236}">
                    <a16:creationId xmlns:a16="http://schemas.microsoft.com/office/drawing/2014/main" id="{9E6AA026-154A-4A4D-AA64-CBB4B2722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>
                <a:extLst>
                  <a:ext uri="{FF2B5EF4-FFF2-40B4-BE49-F238E27FC236}">
                    <a16:creationId xmlns:a16="http://schemas.microsoft.com/office/drawing/2014/main" id="{D4927F8A-6D9F-48F2-92B3-7E14D9053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BC35E817-551D-4F8B-9812-F700593DEB81}"/>
                </a:ext>
              </a:extLst>
            </p:cNvPr>
            <p:cNvGrpSpPr/>
            <p:nvPr/>
          </p:nvGrpSpPr>
          <p:grpSpPr>
            <a:xfrm>
              <a:off x="11035205" y="3056417"/>
              <a:ext cx="14769" cy="337256"/>
              <a:chOff x="932688" y="2877312"/>
              <a:chExt cx="0" cy="1374648"/>
            </a:xfrm>
          </p:grpSpPr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98626F3-19C0-41F2-8E05-D1447623E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80CA7FB-4C9A-479C-B323-A52477D44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e 235">
              <a:extLst>
                <a:ext uri="{FF2B5EF4-FFF2-40B4-BE49-F238E27FC236}">
                  <a16:creationId xmlns:a16="http://schemas.microsoft.com/office/drawing/2014/main" id="{84A0EA74-34CF-4B6B-A212-1035DFE0329C}"/>
                </a:ext>
              </a:extLst>
            </p:cNvPr>
            <p:cNvGrpSpPr/>
            <p:nvPr/>
          </p:nvGrpSpPr>
          <p:grpSpPr>
            <a:xfrm>
              <a:off x="11230475" y="2983489"/>
              <a:ext cx="39241" cy="411655"/>
              <a:chOff x="932688" y="2877312"/>
              <a:chExt cx="0" cy="1374648"/>
            </a:xfrm>
          </p:grpSpPr>
          <p:cxnSp>
            <p:nvCxnSpPr>
              <p:cNvPr id="240" name="Connecteur droit 239">
                <a:extLst>
                  <a:ext uri="{FF2B5EF4-FFF2-40B4-BE49-F238E27FC236}">
                    <a16:creationId xmlns:a16="http://schemas.microsoft.com/office/drawing/2014/main" id="{B6C3B5CB-02AA-486A-B8AF-F71094D87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cteur droit 240">
                <a:extLst>
                  <a:ext uri="{FF2B5EF4-FFF2-40B4-BE49-F238E27FC236}">
                    <a16:creationId xmlns:a16="http://schemas.microsoft.com/office/drawing/2014/main" id="{3268AE8A-A412-4685-9054-716E7535C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e 236">
              <a:extLst>
                <a:ext uri="{FF2B5EF4-FFF2-40B4-BE49-F238E27FC236}">
                  <a16:creationId xmlns:a16="http://schemas.microsoft.com/office/drawing/2014/main" id="{15123774-EBA6-468B-AA44-14645B2EC72E}"/>
                </a:ext>
              </a:extLst>
            </p:cNvPr>
            <p:cNvGrpSpPr/>
            <p:nvPr/>
          </p:nvGrpSpPr>
          <p:grpSpPr>
            <a:xfrm>
              <a:off x="11362252" y="3044834"/>
              <a:ext cx="12071" cy="350310"/>
              <a:chOff x="932688" y="2877312"/>
              <a:chExt cx="0" cy="1374648"/>
            </a:xfrm>
          </p:grpSpPr>
          <p:cxnSp>
            <p:nvCxnSpPr>
              <p:cNvPr id="238" name="Connecteur droit 237">
                <a:extLst>
                  <a:ext uri="{FF2B5EF4-FFF2-40B4-BE49-F238E27FC236}">
                    <a16:creationId xmlns:a16="http://schemas.microsoft.com/office/drawing/2014/main" id="{200B506F-7E33-46F1-BED3-A5462E211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>
                <a:extLst>
                  <a:ext uri="{FF2B5EF4-FFF2-40B4-BE49-F238E27FC236}">
                    <a16:creationId xmlns:a16="http://schemas.microsoft.com/office/drawing/2014/main" id="{B27E7126-17F9-47BD-9C20-B51FF99AC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68A74775-5400-42EF-AE79-EB41ED867D39}"/>
                </a:ext>
              </a:extLst>
            </p:cNvPr>
            <p:cNvSpPr/>
            <p:nvPr/>
          </p:nvSpPr>
          <p:spPr>
            <a:xfrm>
              <a:off x="10627532" y="2835719"/>
              <a:ext cx="983279" cy="67426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7E8786B8-9341-4E38-A754-ECFFE1A00A6A}"/>
                </a:ext>
              </a:extLst>
            </p:cNvPr>
            <p:cNvCxnSpPr>
              <a:cxnSpLocks/>
              <a:stCxn id="166" idx="4"/>
              <a:endCxn id="199" idx="0"/>
            </p:cNvCxnSpPr>
            <p:nvPr/>
          </p:nvCxnSpPr>
          <p:spPr>
            <a:xfrm>
              <a:off x="9025193" y="1240267"/>
              <a:ext cx="0" cy="31699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avec flèche 151">
              <a:extLst>
                <a:ext uri="{FF2B5EF4-FFF2-40B4-BE49-F238E27FC236}">
                  <a16:creationId xmlns:a16="http://schemas.microsoft.com/office/drawing/2014/main" id="{61737EF4-E4AA-495D-A567-753059FEF3FE}"/>
                </a:ext>
              </a:extLst>
            </p:cNvPr>
            <p:cNvCxnSpPr>
              <a:cxnSpLocks/>
              <a:stCxn id="199" idx="3"/>
              <a:endCxn id="275" idx="0"/>
            </p:cNvCxnSpPr>
            <p:nvPr/>
          </p:nvCxnSpPr>
          <p:spPr>
            <a:xfrm flipH="1">
              <a:off x="7035002" y="2438094"/>
              <a:ext cx="1260110" cy="39301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99FC0A8B-7093-4B7F-A642-FEEBAF618480}"/>
                </a:ext>
              </a:extLst>
            </p:cNvPr>
            <p:cNvCxnSpPr>
              <a:cxnSpLocks/>
              <a:endCxn id="261" idx="0"/>
            </p:cNvCxnSpPr>
            <p:nvPr/>
          </p:nvCxnSpPr>
          <p:spPr>
            <a:xfrm flipH="1">
              <a:off x="8395616" y="2530985"/>
              <a:ext cx="170532" cy="28050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09A3C3CC-BED1-4E75-B218-8EBBB59D8A56}"/>
                </a:ext>
              </a:extLst>
            </p:cNvPr>
            <p:cNvCxnSpPr>
              <a:cxnSpLocks/>
              <a:endCxn id="247" idx="0"/>
            </p:cNvCxnSpPr>
            <p:nvPr/>
          </p:nvCxnSpPr>
          <p:spPr>
            <a:xfrm>
              <a:off x="9535182" y="2514231"/>
              <a:ext cx="222211" cy="31687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FF8D49C-35FE-4FA0-96BB-029EB53AEE61}"/>
                </a:ext>
              </a:extLst>
            </p:cNvPr>
            <p:cNvCxnSpPr>
              <a:cxnSpLocks/>
              <a:stCxn id="199" idx="5"/>
              <a:endCxn id="233" idx="0"/>
            </p:cNvCxnSpPr>
            <p:nvPr/>
          </p:nvCxnSpPr>
          <p:spPr>
            <a:xfrm>
              <a:off x="9755277" y="2438094"/>
              <a:ext cx="1363896" cy="39762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B975117-E36A-489F-B0AD-2C96B43A635B}"/>
                </a:ext>
              </a:extLst>
            </p:cNvPr>
            <p:cNvGrpSpPr/>
            <p:nvPr/>
          </p:nvGrpSpPr>
          <p:grpSpPr>
            <a:xfrm>
              <a:off x="8387702" y="1831244"/>
              <a:ext cx="45665" cy="461421"/>
              <a:chOff x="932688" y="2877312"/>
              <a:chExt cx="0" cy="1374648"/>
            </a:xfrm>
          </p:grpSpPr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0C8126DC-C2CF-4093-A7C8-96E908B05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B3A9FD9C-8288-4A85-BF37-27C1A0DCE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956CFE7E-9FD7-46C9-8A2C-F1F8D0E6EBA8}"/>
                </a:ext>
              </a:extLst>
            </p:cNvPr>
            <p:cNvGrpSpPr/>
            <p:nvPr/>
          </p:nvGrpSpPr>
          <p:grpSpPr>
            <a:xfrm>
              <a:off x="8776730" y="1954163"/>
              <a:ext cx="39943" cy="337256"/>
              <a:chOff x="932688" y="2877312"/>
              <a:chExt cx="0" cy="1374648"/>
            </a:xfrm>
          </p:grpSpPr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2A285526-4E0D-4096-8635-F2E84E6AF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eur droit 228">
                <a:extLst>
                  <a:ext uri="{FF2B5EF4-FFF2-40B4-BE49-F238E27FC236}">
                    <a16:creationId xmlns:a16="http://schemas.microsoft.com/office/drawing/2014/main" id="{675CD28A-707B-4D20-8229-04C6C5700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11BC51B0-A85E-4ED7-8A40-97A99AE7C503}"/>
                </a:ext>
              </a:extLst>
            </p:cNvPr>
            <p:cNvGrpSpPr/>
            <p:nvPr/>
          </p:nvGrpSpPr>
          <p:grpSpPr>
            <a:xfrm>
              <a:off x="9149438" y="1879764"/>
              <a:ext cx="106124" cy="411654"/>
              <a:chOff x="932688" y="2877312"/>
              <a:chExt cx="0" cy="1374648"/>
            </a:xfrm>
          </p:grpSpPr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291AAB18-21E9-4CAB-844B-628C69226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eur droit 226">
                <a:extLst>
                  <a:ext uri="{FF2B5EF4-FFF2-40B4-BE49-F238E27FC236}">
                    <a16:creationId xmlns:a16="http://schemas.microsoft.com/office/drawing/2014/main" id="{E22F38D3-2F00-4D66-9F78-18FEEEFD8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61804928-B404-4042-97B9-123764B41113}"/>
                </a:ext>
              </a:extLst>
            </p:cNvPr>
            <p:cNvGrpSpPr/>
            <p:nvPr/>
          </p:nvGrpSpPr>
          <p:grpSpPr>
            <a:xfrm>
              <a:off x="9505819" y="1941109"/>
              <a:ext cx="32645" cy="350310"/>
              <a:chOff x="932688" y="2877312"/>
              <a:chExt cx="0" cy="1374648"/>
            </a:xfrm>
          </p:grpSpPr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DEC1C73F-7F8C-461D-86FC-9C1B500E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5DAB6681-8EAE-4BB2-AABD-966738318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4A27C450-1958-4153-8AED-EFC3D8199582}"/>
                </a:ext>
              </a:extLst>
            </p:cNvPr>
            <p:cNvGrpSpPr/>
            <p:nvPr/>
          </p:nvGrpSpPr>
          <p:grpSpPr>
            <a:xfrm>
              <a:off x="8543087" y="1832715"/>
              <a:ext cx="45665" cy="461421"/>
              <a:chOff x="932688" y="2877312"/>
              <a:chExt cx="0" cy="1374648"/>
            </a:xfrm>
          </p:grpSpPr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6A8AEE3B-5BAF-4DFF-9584-A417EA295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01F2EC81-031B-4745-8F7E-3B655D538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8B6FE569-9A46-44A7-8BBA-C455A76122A9}"/>
                </a:ext>
              </a:extLst>
            </p:cNvPr>
            <p:cNvGrpSpPr/>
            <p:nvPr/>
          </p:nvGrpSpPr>
          <p:grpSpPr>
            <a:xfrm>
              <a:off x="8932115" y="1955635"/>
              <a:ext cx="39943" cy="337256"/>
              <a:chOff x="932688" y="2877312"/>
              <a:chExt cx="0" cy="1374648"/>
            </a:xfrm>
          </p:grpSpPr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623E5A10-5E18-4104-8B7C-E45D40632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2B72E915-0C68-4ECA-930D-1F5F1E7D0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6BB66408-D59E-49EE-B21C-70702B635982}"/>
                </a:ext>
              </a:extLst>
            </p:cNvPr>
            <p:cNvGrpSpPr/>
            <p:nvPr/>
          </p:nvGrpSpPr>
          <p:grpSpPr>
            <a:xfrm>
              <a:off x="9304823" y="1881235"/>
              <a:ext cx="106124" cy="411654"/>
              <a:chOff x="932688" y="2877312"/>
              <a:chExt cx="0" cy="1374648"/>
            </a:xfrm>
          </p:grpSpPr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374F5271-0F49-464F-BFDA-869C10D76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EA11515F-CE74-4426-974C-65EA1089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35F31859-D6D3-4830-A076-15F0A4047904}"/>
                </a:ext>
              </a:extLst>
            </p:cNvPr>
            <p:cNvGrpSpPr/>
            <p:nvPr/>
          </p:nvGrpSpPr>
          <p:grpSpPr>
            <a:xfrm>
              <a:off x="9661203" y="1942580"/>
              <a:ext cx="32645" cy="350310"/>
              <a:chOff x="932688" y="2877312"/>
              <a:chExt cx="0" cy="1374648"/>
            </a:xfrm>
          </p:grpSpPr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5B3B42D2-053B-4220-88AC-DFEF76958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D5CE1320-CAFD-4D54-B00D-D50D03485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65B4BB0B-F1C4-4201-89B4-84A4BE9A024F}"/>
                </a:ext>
              </a:extLst>
            </p:cNvPr>
            <p:cNvGrpSpPr/>
            <p:nvPr/>
          </p:nvGrpSpPr>
          <p:grpSpPr>
            <a:xfrm>
              <a:off x="8463844" y="1833322"/>
              <a:ext cx="45665" cy="461421"/>
              <a:chOff x="932688" y="2877312"/>
              <a:chExt cx="0" cy="1374648"/>
            </a:xfrm>
          </p:grpSpPr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A34D35F3-576D-42B7-A16B-40EA21C0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6B2617BE-8244-4D23-BE8F-2F15B90A2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4988F661-4495-4139-A928-39D230158041}"/>
                </a:ext>
              </a:extLst>
            </p:cNvPr>
            <p:cNvGrpSpPr/>
            <p:nvPr/>
          </p:nvGrpSpPr>
          <p:grpSpPr>
            <a:xfrm>
              <a:off x="8852872" y="1956242"/>
              <a:ext cx="39943" cy="337256"/>
              <a:chOff x="932688" y="2877312"/>
              <a:chExt cx="0" cy="1374648"/>
            </a:xfrm>
          </p:grpSpPr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6E4B2C50-6BB2-44EF-A5A4-B594B90AF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5FDB5182-BFE5-487D-8ABD-B90575C83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C671ED89-9EA3-43BC-B3E2-BC07F8B7FD14}"/>
                </a:ext>
              </a:extLst>
            </p:cNvPr>
            <p:cNvGrpSpPr/>
            <p:nvPr/>
          </p:nvGrpSpPr>
          <p:grpSpPr>
            <a:xfrm>
              <a:off x="9225580" y="1881842"/>
              <a:ext cx="106124" cy="411654"/>
              <a:chOff x="932688" y="2877312"/>
              <a:chExt cx="0" cy="1374648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AA0AC2A2-B133-47F8-9AC4-788AD6DC2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6CC9CC34-182C-4E3E-900F-BF3A306CA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913BF653-05BD-4656-957D-F0CC0A481362}"/>
                </a:ext>
              </a:extLst>
            </p:cNvPr>
            <p:cNvGrpSpPr/>
            <p:nvPr/>
          </p:nvGrpSpPr>
          <p:grpSpPr>
            <a:xfrm>
              <a:off x="9581961" y="1943188"/>
              <a:ext cx="32645" cy="350310"/>
              <a:chOff x="932688" y="2877312"/>
              <a:chExt cx="0" cy="1374648"/>
            </a:xfrm>
          </p:grpSpPr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5F9CDB2E-1A5E-4088-A3CD-2C5448AF7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>
                <a:extLst>
                  <a:ext uri="{FF2B5EF4-FFF2-40B4-BE49-F238E27FC236}">
                    <a16:creationId xmlns:a16="http://schemas.microsoft.com/office/drawing/2014/main" id="{0DC55705-3984-483A-990B-AC1C7AB9F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B983E80E-9A9A-4E48-84C0-0D26B238AD1F}"/>
                </a:ext>
              </a:extLst>
            </p:cNvPr>
            <p:cNvGrpSpPr/>
            <p:nvPr/>
          </p:nvGrpSpPr>
          <p:grpSpPr>
            <a:xfrm>
              <a:off x="8619229" y="1834794"/>
              <a:ext cx="45665" cy="461421"/>
              <a:chOff x="932688" y="2877312"/>
              <a:chExt cx="0" cy="1374648"/>
            </a:xfrm>
          </p:grpSpPr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9E03EC3C-8FE7-4004-86C6-8BFABDE1E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>
                <a:extLst>
                  <a:ext uri="{FF2B5EF4-FFF2-40B4-BE49-F238E27FC236}">
                    <a16:creationId xmlns:a16="http://schemas.microsoft.com/office/drawing/2014/main" id="{D6417140-8E0A-4557-99CE-1C0129CAE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e 195">
              <a:extLst>
                <a:ext uri="{FF2B5EF4-FFF2-40B4-BE49-F238E27FC236}">
                  <a16:creationId xmlns:a16="http://schemas.microsoft.com/office/drawing/2014/main" id="{9D03C720-CC17-45E2-A1E5-598BB0080194}"/>
                </a:ext>
              </a:extLst>
            </p:cNvPr>
            <p:cNvGrpSpPr/>
            <p:nvPr/>
          </p:nvGrpSpPr>
          <p:grpSpPr>
            <a:xfrm>
              <a:off x="9008257" y="1957714"/>
              <a:ext cx="39943" cy="337256"/>
              <a:chOff x="932688" y="2877312"/>
              <a:chExt cx="0" cy="1374648"/>
            </a:xfrm>
          </p:grpSpPr>
          <p:cxnSp>
            <p:nvCxnSpPr>
              <p:cNvPr id="204" name="Connecteur droit 203">
                <a:extLst>
                  <a:ext uri="{FF2B5EF4-FFF2-40B4-BE49-F238E27FC236}">
                    <a16:creationId xmlns:a16="http://schemas.microsoft.com/office/drawing/2014/main" id="{A13A7411-03BA-4D3C-A770-C3E346C50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72BE33A9-A007-4A05-B8F5-E2B47FCCE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D16D9848-3A2A-4423-9DFC-BEC483DA58D3}"/>
                </a:ext>
              </a:extLst>
            </p:cNvPr>
            <p:cNvGrpSpPr/>
            <p:nvPr/>
          </p:nvGrpSpPr>
          <p:grpSpPr>
            <a:xfrm>
              <a:off x="9380965" y="1883314"/>
              <a:ext cx="106124" cy="411654"/>
              <a:chOff x="932688" y="2877312"/>
              <a:chExt cx="0" cy="1374648"/>
            </a:xfrm>
          </p:grpSpPr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DF7680BE-A8F1-4B55-959E-BAD960A8A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>
                <a:extLst>
                  <a:ext uri="{FF2B5EF4-FFF2-40B4-BE49-F238E27FC236}">
                    <a16:creationId xmlns:a16="http://schemas.microsoft.com/office/drawing/2014/main" id="{171371D6-4200-4079-9DA8-653FE721B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DCA4074-110D-4D0B-BCEE-E994018F6996}"/>
                </a:ext>
              </a:extLst>
            </p:cNvPr>
            <p:cNvGrpSpPr/>
            <p:nvPr/>
          </p:nvGrpSpPr>
          <p:grpSpPr>
            <a:xfrm>
              <a:off x="9737345" y="1944659"/>
              <a:ext cx="32645" cy="350310"/>
              <a:chOff x="932688" y="2877312"/>
              <a:chExt cx="0" cy="1374648"/>
            </a:xfrm>
          </p:grpSpPr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259A6374-7698-425E-AD40-846C97E3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6C71E7E4-EC6B-48F4-A092-73CEE7D99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61F0A391-0932-414E-956E-5AFED2B0D6EE}"/>
                </a:ext>
              </a:extLst>
            </p:cNvPr>
            <p:cNvSpPr/>
            <p:nvPr/>
          </p:nvSpPr>
          <p:spPr>
            <a:xfrm>
              <a:off x="7992701" y="1557257"/>
              <a:ext cx="2064984" cy="103196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6F72A9A9-5470-4B6D-9E40-FDD59CD6E4C1}"/>
                </a:ext>
              </a:extLst>
            </p:cNvPr>
            <p:cNvGrpSpPr/>
            <p:nvPr/>
          </p:nvGrpSpPr>
          <p:grpSpPr>
            <a:xfrm>
              <a:off x="8387702" y="482289"/>
              <a:ext cx="45665" cy="461421"/>
              <a:chOff x="932688" y="2877312"/>
              <a:chExt cx="0" cy="1374648"/>
            </a:xfrm>
          </p:grpSpPr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1BA2B31D-A543-4F9E-83B0-18242E23B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E9D06910-ACDC-45F2-B1C8-2B68A7DFD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5932A9BF-9754-49BE-82AA-83212F16F517}"/>
                </a:ext>
              </a:extLst>
            </p:cNvPr>
            <p:cNvGrpSpPr/>
            <p:nvPr/>
          </p:nvGrpSpPr>
          <p:grpSpPr>
            <a:xfrm>
              <a:off x="8776730" y="605208"/>
              <a:ext cx="39943" cy="337256"/>
              <a:chOff x="932688" y="2877312"/>
              <a:chExt cx="0" cy="1374648"/>
            </a:xfrm>
          </p:grpSpPr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CB58E2AF-F596-4272-A205-4B187D1E8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16B96DF8-5345-4C62-93E3-2D2DD9337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76CDF5E2-8B08-4956-9B7A-FF13F54A63B3}"/>
                </a:ext>
              </a:extLst>
            </p:cNvPr>
            <p:cNvGrpSpPr/>
            <p:nvPr/>
          </p:nvGrpSpPr>
          <p:grpSpPr>
            <a:xfrm>
              <a:off x="9149438" y="530809"/>
              <a:ext cx="106124" cy="411654"/>
              <a:chOff x="932688" y="2877312"/>
              <a:chExt cx="0" cy="1374648"/>
            </a:xfrm>
          </p:grpSpPr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6E4D4834-BCA2-40EC-8926-EE38001BD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E34C3BF0-DC50-46A7-B0A4-A4A30D21F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4C2EF6FE-F349-447B-9B90-87D2FEE9E03A}"/>
                </a:ext>
              </a:extLst>
            </p:cNvPr>
            <p:cNvGrpSpPr/>
            <p:nvPr/>
          </p:nvGrpSpPr>
          <p:grpSpPr>
            <a:xfrm>
              <a:off x="9505819" y="592154"/>
              <a:ext cx="32645" cy="350310"/>
              <a:chOff x="932688" y="2877312"/>
              <a:chExt cx="0" cy="1374648"/>
            </a:xfrm>
          </p:grpSpPr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2157A5E6-0282-4B53-B836-298D5E217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A44091F3-8C5E-45BF-83AF-E1022D296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BD14E8AE-623E-4261-A5A6-1D56662DA313}"/>
                </a:ext>
              </a:extLst>
            </p:cNvPr>
            <p:cNvGrpSpPr/>
            <p:nvPr/>
          </p:nvGrpSpPr>
          <p:grpSpPr>
            <a:xfrm>
              <a:off x="8543087" y="483760"/>
              <a:ext cx="45665" cy="461421"/>
              <a:chOff x="932688" y="2877312"/>
              <a:chExt cx="0" cy="1374648"/>
            </a:xfrm>
          </p:grpSpPr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032AE36D-7769-4ADA-B6A1-72FAF42F0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39F66674-9131-43A5-A16F-2C585E1C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A22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5DE4F01-88E5-4185-B39E-AA7630C13476}"/>
                </a:ext>
              </a:extLst>
            </p:cNvPr>
            <p:cNvGrpSpPr/>
            <p:nvPr/>
          </p:nvGrpSpPr>
          <p:grpSpPr>
            <a:xfrm>
              <a:off x="8932115" y="606680"/>
              <a:ext cx="39943" cy="337256"/>
              <a:chOff x="932688" y="2877312"/>
              <a:chExt cx="0" cy="1374648"/>
            </a:xfrm>
          </p:grpSpPr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35CAE02D-8980-4981-A2EA-66351C212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0960C0A3-8F58-492F-8674-5E0669E4E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AA3D7A20-9F47-41F3-9DB4-32C263F6C827}"/>
                </a:ext>
              </a:extLst>
            </p:cNvPr>
            <p:cNvGrpSpPr/>
            <p:nvPr/>
          </p:nvGrpSpPr>
          <p:grpSpPr>
            <a:xfrm>
              <a:off x="9304823" y="532280"/>
              <a:ext cx="106124" cy="411654"/>
              <a:chOff x="932688" y="2877312"/>
              <a:chExt cx="0" cy="1374648"/>
            </a:xfrm>
          </p:grpSpPr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F5F4F3AC-EC33-446F-A174-A4574876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111A1989-1BE4-4C8A-8C56-8D32C34E6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8F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B8C0832D-2872-4D5F-BFE6-676276297314}"/>
                </a:ext>
              </a:extLst>
            </p:cNvPr>
            <p:cNvGrpSpPr/>
            <p:nvPr/>
          </p:nvGrpSpPr>
          <p:grpSpPr>
            <a:xfrm>
              <a:off x="9661203" y="593625"/>
              <a:ext cx="32645" cy="350310"/>
              <a:chOff x="932688" y="2877312"/>
              <a:chExt cx="0" cy="1374648"/>
            </a:xfrm>
          </p:grpSpPr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331FB059-2BCF-4FF0-8A95-8C402C17C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C7EC95CF-51D4-495A-A761-482652431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90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1795EF64-FD36-464C-A159-E57FC806363F}"/>
                </a:ext>
              </a:extLst>
            </p:cNvPr>
            <p:cNvSpPr/>
            <p:nvPr/>
          </p:nvSpPr>
          <p:spPr>
            <a:xfrm>
              <a:off x="7992701" y="208302"/>
              <a:ext cx="2064984" cy="103196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F7474D71-4E7E-4EAC-8769-3CF2D9DE995B}"/>
              </a:ext>
            </a:extLst>
          </p:cNvPr>
          <p:cNvGrpSpPr/>
          <p:nvPr/>
        </p:nvGrpSpPr>
        <p:grpSpPr>
          <a:xfrm>
            <a:off x="4158652" y="4132595"/>
            <a:ext cx="3841799" cy="2599232"/>
            <a:chOff x="4158637" y="4103257"/>
            <a:chExt cx="3450690" cy="2334622"/>
          </a:xfrm>
        </p:grpSpPr>
        <p:grpSp>
          <p:nvGrpSpPr>
            <p:cNvPr id="288" name="Groupe 287">
              <a:extLst>
                <a:ext uri="{FF2B5EF4-FFF2-40B4-BE49-F238E27FC236}">
                  <a16:creationId xmlns:a16="http://schemas.microsoft.com/office/drawing/2014/main" id="{BECAD84A-81BB-4365-BFB0-3F7FC219713C}"/>
                </a:ext>
              </a:extLst>
            </p:cNvPr>
            <p:cNvGrpSpPr/>
            <p:nvPr/>
          </p:nvGrpSpPr>
          <p:grpSpPr>
            <a:xfrm>
              <a:off x="6821026" y="4284480"/>
              <a:ext cx="20413" cy="587049"/>
              <a:chOff x="932688" y="2877312"/>
              <a:chExt cx="0" cy="1374648"/>
            </a:xfrm>
          </p:grpSpPr>
          <p:cxnSp>
            <p:nvCxnSpPr>
              <p:cNvPr id="289" name="Connecteur droit 288">
                <a:extLst>
                  <a:ext uri="{FF2B5EF4-FFF2-40B4-BE49-F238E27FC236}">
                    <a16:creationId xmlns:a16="http://schemas.microsoft.com/office/drawing/2014/main" id="{9808443F-A546-40D0-8362-164BF6AE2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necteur droit 289">
                <a:extLst>
                  <a:ext uri="{FF2B5EF4-FFF2-40B4-BE49-F238E27FC236}">
                    <a16:creationId xmlns:a16="http://schemas.microsoft.com/office/drawing/2014/main" id="{8A7C25AF-865F-4AB8-A0E0-53C541723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C1DAFF84-439A-45AA-A9EB-59BDB53921DD}"/>
                </a:ext>
              </a:extLst>
            </p:cNvPr>
            <p:cNvGrpSpPr/>
            <p:nvPr/>
          </p:nvGrpSpPr>
          <p:grpSpPr>
            <a:xfrm>
              <a:off x="6994928" y="4440866"/>
              <a:ext cx="17855" cy="429078"/>
              <a:chOff x="932688" y="2877312"/>
              <a:chExt cx="0" cy="1374648"/>
            </a:xfrm>
          </p:grpSpPr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D092F8C8-A41A-426B-8229-20B11FEE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cteur droit 292">
                <a:extLst>
                  <a:ext uri="{FF2B5EF4-FFF2-40B4-BE49-F238E27FC236}">
                    <a16:creationId xmlns:a16="http://schemas.microsoft.com/office/drawing/2014/main" id="{63F497C0-9258-4692-97FC-D4CE95207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682DDF4E-8B8E-4113-9604-8F75544F9AFE}"/>
                </a:ext>
              </a:extLst>
            </p:cNvPr>
            <p:cNvGrpSpPr/>
            <p:nvPr/>
          </p:nvGrpSpPr>
          <p:grpSpPr>
            <a:xfrm>
              <a:off x="7161537" y="4346209"/>
              <a:ext cx="47440" cy="523731"/>
              <a:chOff x="932688" y="2877312"/>
              <a:chExt cx="0" cy="1374648"/>
            </a:xfrm>
          </p:grpSpPr>
          <p:cxnSp>
            <p:nvCxnSpPr>
              <p:cNvPr id="295" name="Connecteur droit 294">
                <a:extLst>
                  <a:ext uri="{FF2B5EF4-FFF2-40B4-BE49-F238E27FC236}">
                    <a16:creationId xmlns:a16="http://schemas.microsoft.com/office/drawing/2014/main" id="{B4A320AA-ED62-4EDA-91C5-3290E1189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03CE273F-EEE8-4A7B-84D7-289761F45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9C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E8618340-E56B-4BD3-98F9-72FE9D0354FC}"/>
                </a:ext>
              </a:extLst>
            </p:cNvPr>
            <p:cNvGrpSpPr/>
            <p:nvPr/>
          </p:nvGrpSpPr>
          <p:grpSpPr>
            <a:xfrm>
              <a:off x="7320846" y="4424257"/>
              <a:ext cx="14593" cy="445685"/>
              <a:chOff x="932688" y="2877312"/>
              <a:chExt cx="0" cy="1374648"/>
            </a:xfrm>
          </p:grpSpPr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4C57E66A-4224-4E46-91AC-316408C44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90674D7C-3B54-4CC3-87E8-ECA2847EA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66BAC9E6-8452-43B1-9F5D-F532F3BFCE6D}"/>
                </a:ext>
              </a:extLst>
            </p:cNvPr>
            <p:cNvSpPr/>
            <p:nvPr/>
          </p:nvSpPr>
          <p:spPr>
            <a:xfrm>
              <a:off x="6491669" y="4140600"/>
              <a:ext cx="1117658" cy="85783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717156D9-C8EE-4A2F-B640-34DCED4A2A5F}"/>
                </a:ext>
              </a:extLst>
            </p:cNvPr>
            <p:cNvGrpSpPr/>
            <p:nvPr/>
          </p:nvGrpSpPr>
          <p:grpSpPr>
            <a:xfrm>
              <a:off x="4456658" y="4228053"/>
              <a:ext cx="522660" cy="587049"/>
              <a:chOff x="7526388" y="5566170"/>
              <a:chExt cx="978802" cy="563834"/>
            </a:xfrm>
          </p:grpSpPr>
          <p:grpSp>
            <p:nvGrpSpPr>
              <p:cNvPr id="302" name="Groupe 301">
                <a:extLst>
                  <a:ext uri="{FF2B5EF4-FFF2-40B4-BE49-F238E27FC236}">
                    <a16:creationId xmlns:a16="http://schemas.microsoft.com/office/drawing/2014/main" id="{FA0B8BB4-ACFF-4C38-AD72-5355997FA971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312" name="Connecteur droit 311">
                  <a:extLst>
                    <a:ext uri="{FF2B5EF4-FFF2-40B4-BE49-F238E27FC236}">
                      <a16:creationId xmlns:a16="http://schemas.microsoft.com/office/drawing/2014/main" id="{E83231EE-738A-4A37-B22A-6F5BDD6A2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necteur droit 312">
                  <a:extLst>
                    <a:ext uri="{FF2B5EF4-FFF2-40B4-BE49-F238E27FC236}">
                      <a16:creationId xmlns:a16="http://schemas.microsoft.com/office/drawing/2014/main" id="{C3B23AED-6592-454E-9C20-D0652BE1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e 302">
                <a:extLst>
                  <a:ext uri="{FF2B5EF4-FFF2-40B4-BE49-F238E27FC236}">
                    <a16:creationId xmlns:a16="http://schemas.microsoft.com/office/drawing/2014/main" id="{EB8CEE86-87A0-4D76-8551-1DE03369BDEC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7FCEE3CE-08FF-4CE7-97D1-1E31997FE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6BA7AD7C-BDA0-4B70-9885-B60A7C143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e 303">
                <a:extLst>
                  <a:ext uri="{FF2B5EF4-FFF2-40B4-BE49-F238E27FC236}">
                    <a16:creationId xmlns:a16="http://schemas.microsoft.com/office/drawing/2014/main" id="{DFF45D18-47EC-433C-9BB8-E26D6734D9E2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CB529E01-52BC-4D48-8AFC-B3B757148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B9C2A752-71E5-412F-85ED-D73ACE094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e 304">
                <a:extLst>
                  <a:ext uri="{FF2B5EF4-FFF2-40B4-BE49-F238E27FC236}">
                    <a16:creationId xmlns:a16="http://schemas.microsoft.com/office/drawing/2014/main" id="{D8FAA191-1307-4F8E-A387-59E645DD1598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C60C7332-ED78-4907-9715-0561B3F89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CE98F8C3-5770-4640-A1F5-D90FD958CA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E41781EB-6D79-4E02-8F21-8DC4C602567B}"/>
                </a:ext>
              </a:extLst>
            </p:cNvPr>
            <p:cNvSpPr/>
            <p:nvPr/>
          </p:nvSpPr>
          <p:spPr>
            <a:xfrm>
              <a:off x="4158637" y="4103257"/>
              <a:ext cx="1117658" cy="857835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5CB8C25F-23B2-438E-934C-F69C5428C56A}"/>
                </a:ext>
              </a:extLst>
            </p:cNvPr>
            <p:cNvGrpSpPr/>
            <p:nvPr/>
          </p:nvGrpSpPr>
          <p:grpSpPr>
            <a:xfrm>
              <a:off x="5304004" y="5500388"/>
              <a:ext cx="1179661" cy="691219"/>
              <a:chOff x="3905192" y="4428169"/>
              <a:chExt cx="1250541" cy="1277464"/>
            </a:xfrm>
          </p:grpSpPr>
          <p:grpSp>
            <p:nvGrpSpPr>
              <p:cNvPr id="316" name="Groupe 315">
                <a:extLst>
                  <a:ext uri="{FF2B5EF4-FFF2-40B4-BE49-F238E27FC236}">
                    <a16:creationId xmlns:a16="http://schemas.microsoft.com/office/drawing/2014/main" id="{2C9954A8-17C6-43BF-97C2-A9A8ADCB10D8}"/>
                  </a:ext>
                </a:extLst>
              </p:cNvPr>
              <p:cNvGrpSpPr/>
              <p:nvPr/>
            </p:nvGrpSpPr>
            <p:grpSpPr>
              <a:xfrm>
                <a:off x="4336783" y="4766709"/>
                <a:ext cx="36814" cy="933464"/>
                <a:chOff x="932688" y="2877312"/>
                <a:chExt cx="0" cy="1374648"/>
              </a:xfrm>
            </p:grpSpPr>
            <p:cxnSp>
              <p:nvCxnSpPr>
                <p:cNvPr id="338" name="Connecteur droit 337">
                  <a:extLst>
                    <a:ext uri="{FF2B5EF4-FFF2-40B4-BE49-F238E27FC236}">
                      <a16:creationId xmlns:a16="http://schemas.microsoft.com/office/drawing/2014/main" id="{AB1319A7-8941-41A0-8C3D-EF6C1EB9E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Connecteur droit 338">
                  <a:extLst>
                    <a:ext uri="{FF2B5EF4-FFF2-40B4-BE49-F238E27FC236}">
                      <a16:creationId xmlns:a16="http://schemas.microsoft.com/office/drawing/2014/main" id="{9FD92065-87BC-4628-B6FE-E58DC1C60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e 316">
                <a:extLst>
                  <a:ext uri="{FF2B5EF4-FFF2-40B4-BE49-F238E27FC236}">
                    <a16:creationId xmlns:a16="http://schemas.microsoft.com/office/drawing/2014/main" id="{49224A83-3FDF-4506-9AAF-2170F6DC3DB0}"/>
                  </a:ext>
                </a:extLst>
              </p:cNvPr>
              <p:cNvGrpSpPr/>
              <p:nvPr/>
            </p:nvGrpSpPr>
            <p:grpSpPr>
              <a:xfrm>
                <a:off x="4680296" y="4560783"/>
                <a:ext cx="97812" cy="1139385"/>
                <a:chOff x="932688" y="2877312"/>
                <a:chExt cx="0" cy="1374648"/>
              </a:xfrm>
            </p:grpSpPr>
            <p:cxnSp>
              <p:nvCxnSpPr>
                <p:cNvPr id="336" name="Connecteur droit 335">
                  <a:extLst>
                    <a:ext uri="{FF2B5EF4-FFF2-40B4-BE49-F238E27FC236}">
                      <a16:creationId xmlns:a16="http://schemas.microsoft.com/office/drawing/2014/main" id="{118636B5-F328-4566-B037-F05228618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Connecteur droit 336">
                  <a:extLst>
                    <a:ext uri="{FF2B5EF4-FFF2-40B4-BE49-F238E27FC236}">
                      <a16:creationId xmlns:a16="http://schemas.microsoft.com/office/drawing/2014/main" id="{FF6826BE-BEB7-4ECF-9EEA-237C76BAC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06B6F7CB-7A54-4E56-A3DF-35D72F0D80E1}"/>
                  </a:ext>
                </a:extLst>
              </p:cNvPr>
              <p:cNvGrpSpPr/>
              <p:nvPr/>
            </p:nvGrpSpPr>
            <p:grpSpPr>
              <a:xfrm>
                <a:off x="3905192" y="4428169"/>
                <a:ext cx="42088" cy="1277132"/>
                <a:chOff x="932688" y="2877312"/>
                <a:chExt cx="0" cy="1374648"/>
              </a:xfrm>
            </p:grpSpPr>
            <p:cxnSp>
              <p:nvCxnSpPr>
                <p:cNvPr id="334" name="Connecteur droit 333">
                  <a:extLst>
                    <a:ext uri="{FF2B5EF4-FFF2-40B4-BE49-F238E27FC236}">
                      <a16:creationId xmlns:a16="http://schemas.microsoft.com/office/drawing/2014/main" id="{1F03EC39-906C-4DD2-86CC-1CB7990F0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Connecteur droit 334">
                  <a:extLst>
                    <a:ext uri="{FF2B5EF4-FFF2-40B4-BE49-F238E27FC236}">
                      <a16:creationId xmlns:a16="http://schemas.microsoft.com/office/drawing/2014/main" id="{F3EC9C42-8757-4185-834A-A657ADE54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e 318">
                <a:extLst>
                  <a:ext uri="{FF2B5EF4-FFF2-40B4-BE49-F238E27FC236}">
                    <a16:creationId xmlns:a16="http://schemas.microsoft.com/office/drawing/2014/main" id="{22F054E5-7E5B-44E3-A147-C2756AC8A34E}"/>
                  </a:ext>
                </a:extLst>
              </p:cNvPr>
              <p:cNvGrpSpPr/>
              <p:nvPr/>
            </p:nvGrpSpPr>
            <p:grpSpPr>
              <a:xfrm>
                <a:off x="5000496" y="4732257"/>
                <a:ext cx="30088" cy="969595"/>
                <a:chOff x="932688" y="2877312"/>
                <a:chExt cx="0" cy="1374648"/>
              </a:xfrm>
            </p:grpSpPr>
            <p:cxnSp>
              <p:nvCxnSpPr>
                <p:cNvPr id="332" name="Connecteur droit 331">
                  <a:extLst>
                    <a:ext uri="{FF2B5EF4-FFF2-40B4-BE49-F238E27FC236}">
                      <a16:creationId xmlns:a16="http://schemas.microsoft.com/office/drawing/2014/main" id="{28DE076A-FCEB-4C02-AC07-ECFA53B57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Connecteur droit 332">
                  <a:extLst>
                    <a:ext uri="{FF2B5EF4-FFF2-40B4-BE49-F238E27FC236}">
                      <a16:creationId xmlns:a16="http://schemas.microsoft.com/office/drawing/2014/main" id="{EC9E1BDC-BC78-47B3-8A7F-3C58AEA65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e 319">
                <a:extLst>
                  <a:ext uri="{FF2B5EF4-FFF2-40B4-BE49-F238E27FC236}">
                    <a16:creationId xmlns:a16="http://schemas.microsoft.com/office/drawing/2014/main" id="{5C74C774-C0F7-4B83-8A02-88E61090E153}"/>
                  </a:ext>
                </a:extLst>
              </p:cNvPr>
              <p:cNvGrpSpPr/>
              <p:nvPr/>
            </p:nvGrpSpPr>
            <p:grpSpPr>
              <a:xfrm>
                <a:off x="4030566" y="4428501"/>
                <a:ext cx="41424" cy="1277132"/>
                <a:chOff x="932688" y="2877312"/>
                <a:chExt cx="0" cy="1374648"/>
              </a:xfrm>
            </p:grpSpPr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F8ED6B1C-7F68-4B03-BA8A-733F0E1AB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Connecteur droit 330">
                  <a:extLst>
                    <a:ext uri="{FF2B5EF4-FFF2-40B4-BE49-F238E27FC236}">
                      <a16:creationId xmlns:a16="http://schemas.microsoft.com/office/drawing/2014/main" id="{73C7A769-45BB-4B7D-91FC-C46BF5E2E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e 320">
                <a:extLst>
                  <a:ext uri="{FF2B5EF4-FFF2-40B4-BE49-F238E27FC236}">
                    <a16:creationId xmlns:a16="http://schemas.microsoft.com/office/drawing/2014/main" id="{C9DE724B-5A0E-49E9-ACCB-C21EE9C64B15}"/>
                  </a:ext>
                </a:extLst>
              </p:cNvPr>
              <p:cNvGrpSpPr/>
              <p:nvPr/>
            </p:nvGrpSpPr>
            <p:grpSpPr>
              <a:xfrm>
                <a:off x="4464744" y="4768721"/>
                <a:ext cx="36233" cy="933464"/>
                <a:chOff x="932688" y="2877312"/>
                <a:chExt cx="0" cy="1374648"/>
              </a:xfrm>
            </p:grpSpPr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9E89AAD5-BB0B-4EEC-8FD9-1A8B667C3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9BA75663-C8B7-46A9-8240-3FCD6DCF0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7A61EDD8-1593-40FC-935A-5A61D1B4F3C9}"/>
                  </a:ext>
                </a:extLst>
              </p:cNvPr>
              <p:cNvGrpSpPr/>
              <p:nvPr/>
            </p:nvGrpSpPr>
            <p:grpSpPr>
              <a:xfrm>
                <a:off x="4802837" y="4562796"/>
                <a:ext cx="96268" cy="1139385"/>
                <a:chOff x="932688" y="2877312"/>
                <a:chExt cx="0" cy="1374648"/>
              </a:xfrm>
            </p:grpSpPr>
            <p:cxnSp>
              <p:nvCxnSpPr>
                <p:cNvPr id="326" name="Connecteur droit 325">
                  <a:extLst>
                    <a:ext uri="{FF2B5EF4-FFF2-40B4-BE49-F238E27FC236}">
                      <a16:creationId xmlns:a16="http://schemas.microsoft.com/office/drawing/2014/main" id="{C038DFFD-5206-4E76-822E-7FB64EC4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CCD91FF2-8F23-4608-A1DC-91FD57543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9C4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e 322">
                <a:extLst>
                  <a:ext uri="{FF2B5EF4-FFF2-40B4-BE49-F238E27FC236}">
                    <a16:creationId xmlns:a16="http://schemas.microsoft.com/office/drawing/2014/main" id="{32E5E5C3-6FEB-4B45-930D-86A393550FEC}"/>
                  </a:ext>
                </a:extLst>
              </p:cNvPr>
              <p:cNvGrpSpPr/>
              <p:nvPr/>
            </p:nvGrpSpPr>
            <p:grpSpPr>
              <a:xfrm>
                <a:off x="5126120" y="4732589"/>
                <a:ext cx="29613" cy="969595"/>
                <a:chOff x="932688" y="2877312"/>
                <a:chExt cx="0" cy="1374648"/>
              </a:xfrm>
            </p:grpSpPr>
            <p:cxnSp>
              <p:nvCxnSpPr>
                <p:cNvPr id="324" name="Connecteur droit 323">
                  <a:extLst>
                    <a:ext uri="{FF2B5EF4-FFF2-40B4-BE49-F238E27FC236}">
                      <a16:creationId xmlns:a16="http://schemas.microsoft.com/office/drawing/2014/main" id="{4423BF7E-9C07-4ADB-8DA6-B741D7CF8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762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necteur droit 324">
                  <a:extLst>
                    <a:ext uri="{FF2B5EF4-FFF2-40B4-BE49-F238E27FC236}">
                      <a16:creationId xmlns:a16="http://schemas.microsoft.com/office/drawing/2014/main" id="{C840C120-DCB0-488D-92E5-776220C67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76200" cap="rnd">
                  <a:solidFill>
                    <a:srgbClr val="C000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E4CD836E-CB6E-413A-BDCB-9332BBA95EF5}"/>
                </a:ext>
              </a:extLst>
            </p:cNvPr>
            <p:cNvSpPr/>
            <p:nvPr/>
          </p:nvSpPr>
          <p:spPr>
            <a:xfrm>
              <a:off x="4854413" y="5280682"/>
              <a:ext cx="1991445" cy="1157197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1" name="Connecteur droit avec flèche 340">
              <a:extLst>
                <a:ext uri="{FF2B5EF4-FFF2-40B4-BE49-F238E27FC236}">
                  <a16:creationId xmlns:a16="http://schemas.microsoft.com/office/drawing/2014/main" id="{1C2CAE8B-D8E3-4861-9B18-A576A44019C6}"/>
                </a:ext>
              </a:extLst>
            </p:cNvPr>
            <p:cNvCxnSpPr>
              <a:cxnSpLocks/>
              <a:stCxn id="300" idx="3"/>
            </p:cNvCxnSpPr>
            <p:nvPr/>
          </p:nvCxnSpPr>
          <p:spPr>
            <a:xfrm flipH="1">
              <a:off x="6353048" y="4872811"/>
              <a:ext cx="302300" cy="48768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avec flèche 341">
              <a:extLst>
                <a:ext uri="{FF2B5EF4-FFF2-40B4-BE49-F238E27FC236}">
                  <a16:creationId xmlns:a16="http://schemas.microsoft.com/office/drawing/2014/main" id="{2E5172DE-D203-422D-AD7A-7A975F6EAA46}"/>
                </a:ext>
              </a:extLst>
            </p:cNvPr>
            <p:cNvCxnSpPr>
              <a:cxnSpLocks/>
              <a:stCxn id="314" idx="5"/>
            </p:cNvCxnSpPr>
            <p:nvPr/>
          </p:nvCxnSpPr>
          <p:spPr>
            <a:xfrm>
              <a:off x="5112623" y="4835469"/>
              <a:ext cx="337580" cy="48121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Connecteur droit 344">
            <a:extLst>
              <a:ext uri="{FF2B5EF4-FFF2-40B4-BE49-F238E27FC236}">
                <a16:creationId xmlns:a16="http://schemas.microsoft.com/office/drawing/2014/main" id="{5336B4EA-BF6F-4854-8649-E4B150671E18}"/>
              </a:ext>
            </a:extLst>
          </p:cNvPr>
          <p:cNvCxnSpPr>
            <a:cxnSpLocks/>
          </p:cNvCxnSpPr>
          <p:nvPr/>
        </p:nvCxnSpPr>
        <p:spPr>
          <a:xfrm>
            <a:off x="6096000" y="76200"/>
            <a:ext cx="0" cy="368300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Une image contenant regardant, jeune, oiseau, debout&#10;&#10;Description générée automatiquement">
            <a:extLst>
              <a:ext uri="{FF2B5EF4-FFF2-40B4-BE49-F238E27FC236}">
                <a16:creationId xmlns:a16="http://schemas.microsoft.com/office/drawing/2014/main" id="{0DAA81E7-7A28-6FB7-BAAA-C0E1F175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7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E9D9-0AE6-A7D1-95A1-81F661E46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Basic 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D270-7BD4-EA7B-E287-C6682464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Introduction to basic rules of genetics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4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Cells…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5730865" y="1690688"/>
            <a:ext cx="2785379" cy="78344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9714FA6-258E-41D9-A3ED-94C1B8DA34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632294" y="2843309"/>
            <a:ext cx="1875098" cy="374454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7396223" y="4077182"/>
            <a:ext cx="1007339" cy="9679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30170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œuf&#10;">
            <a:extLst>
              <a:ext uri="{FF2B5EF4-FFF2-40B4-BE49-F238E27FC236}">
                <a16:creationId xmlns:a16="http://schemas.microsoft.com/office/drawing/2014/main" id="{A65BDCDE-DE02-4763-B6EA-2AC117B3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9" y="1679865"/>
            <a:ext cx="7472367" cy="498822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…</a:t>
            </a:r>
            <a:r>
              <a:rPr lang="fr-FR" b="1" dirty="0" err="1">
                <a:solidFill>
                  <a:srgbClr val="FF0000"/>
                </a:solidFill>
              </a:rPr>
              <a:t>you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already</a:t>
            </a:r>
            <a:r>
              <a:rPr lang="fr-FR" b="1" dirty="0">
                <a:solidFill>
                  <a:srgbClr val="FF0000"/>
                </a:solidFill>
              </a:rPr>
              <a:t> know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2112379" y="1614669"/>
            <a:ext cx="4601127" cy="337402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2181827" y="3981690"/>
            <a:ext cx="2841585" cy="1533647"/>
          </a:xfrm>
          <a:prstGeom prst="ellipse">
            <a:avLst/>
          </a:prstGeom>
          <a:solidFill>
            <a:schemeClr val="bg1">
              <a:lumMod val="75000"/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4607272" y="1690688"/>
            <a:ext cx="3908972" cy="251559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6713506" y="3301679"/>
            <a:ext cx="1690056" cy="872301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3B52BDD-CE23-413C-8855-E2A495835D6B}"/>
              </a:ext>
            </a:extLst>
          </p:cNvPr>
          <p:cNvSpPr/>
          <p:nvPr/>
        </p:nvSpPr>
        <p:spPr>
          <a:xfrm>
            <a:off x="2974694" y="2847184"/>
            <a:ext cx="5486400" cy="3080736"/>
          </a:xfrm>
          <a:custGeom>
            <a:avLst/>
            <a:gdLst>
              <a:gd name="connsiteX0" fmla="*/ 5486400 w 5486400"/>
              <a:gd name="connsiteY0" fmla="*/ 188 h 3080736"/>
              <a:gd name="connsiteX1" fmla="*/ 4832430 w 5486400"/>
              <a:gd name="connsiteY1" fmla="*/ 335854 h 3080736"/>
              <a:gd name="connsiteX2" fmla="*/ 3698111 w 5486400"/>
              <a:gd name="connsiteY2" fmla="*/ 2031545 h 3080736"/>
              <a:gd name="connsiteX3" fmla="*/ 2708476 w 5486400"/>
              <a:gd name="connsiteY3" fmla="*/ 2835986 h 3080736"/>
              <a:gd name="connsiteX4" fmla="*/ 1643605 w 5486400"/>
              <a:gd name="connsiteY4" fmla="*/ 3073267 h 3080736"/>
              <a:gd name="connsiteX5" fmla="*/ 0 w 5486400"/>
              <a:gd name="connsiteY5" fmla="*/ 2998031 h 308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3080736">
                <a:moveTo>
                  <a:pt x="5486400" y="188"/>
                </a:moveTo>
                <a:cubicBezTo>
                  <a:pt x="5308439" y="-1259"/>
                  <a:pt x="5130478" y="-2705"/>
                  <a:pt x="4832430" y="335854"/>
                </a:cubicBezTo>
                <a:cubicBezTo>
                  <a:pt x="4534382" y="674413"/>
                  <a:pt x="4052103" y="1614856"/>
                  <a:pt x="3698111" y="2031545"/>
                </a:cubicBezTo>
                <a:cubicBezTo>
                  <a:pt x="3344119" y="2448234"/>
                  <a:pt x="3050894" y="2662366"/>
                  <a:pt x="2708476" y="2835986"/>
                </a:cubicBezTo>
                <a:cubicBezTo>
                  <a:pt x="2366058" y="3009606"/>
                  <a:pt x="2095018" y="3046259"/>
                  <a:pt x="1643605" y="3073267"/>
                </a:cubicBezTo>
                <a:cubicBezTo>
                  <a:pt x="1192192" y="3100275"/>
                  <a:pt x="596096" y="3049153"/>
                  <a:pt x="0" y="299803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8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7" grpId="0"/>
      <p:bldP spid="1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Genetic Code in Cells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CED91BE-E2E3-4779-AD93-DC23402275BC}"/>
              </a:ext>
            </a:extLst>
          </p:cNvPr>
          <p:cNvGrpSpPr/>
          <p:nvPr/>
        </p:nvGrpSpPr>
        <p:grpSpPr>
          <a:xfrm>
            <a:off x="3842794" y="3343238"/>
            <a:ext cx="386305" cy="655356"/>
            <a:chOff x="3842794" y="3343238"/>
            <a:chExt cx="386305" cy="655356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8176898B-5DE0-4B02-BA83-C82502CA21B2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35B0A0BA-198C-4527-AD9F-3681E500B82C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AF8CF0-D1E2-471D-888E-64EB485E2101}"/>
              </a:ext>
            </a:extLst>
          </p:cNvPr>
          <p:cNvGrpSpPr/>
          <p:nvPr/>
        </p:nvGrpSpPr>
        <p:grpSpPr>
          <a:xfrm rot="18874875">
            <a:off x="4145786" y="2540598"/>
            <a:ext cx="386305" cy="655356"/>
            <a:chOff x="3842794" y="3343238"/>
            <a:chExt cx="386305" cy="655356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99BED8F1-920E-4528-9CE9-21EE86139CD0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B9F689DA-44D0-48E5-9751-884E9AC98845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F48A715-25D6-48EA-AE93-A58C9ABBFB7A}"/>
              </a:ext>
            </a:extLst>
          </p:cNvPr>
          <p:cNvGrpSpPr/>
          <p:nvPr/>
        </p:nvGrpSpPr>
        <p:grpSpPr>
          <a:xfrm rot="3613388">
            <a:off x="5046792" y="2580434"/>
            <a:ext cx="386305" cy="655356"/>
            <a:chOff x="3842794" y="3343238"/>
            <a:chExt cx="386305" cy="65535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4F0BC38-D31E-4D21-9AE3-ABD215F4D344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1587E3F2-CF72-460D-9F57-53E364D5683F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4115C02-B294-48C1-910F-B7048DE3FF0D}"/>
              </a:ext>
            </a:extLst>
          </p:cNvPr>
          <p:cNvGrpSpPr/>
          <p:nvPr/>
        </p:nvGrpSpPr>
        <p:grpSpPr>
          <a:xfrm rot="12327648">
            <a:off x="4770311" y="3602348"/>
            <a:ext cx="386305" cy="655356"/>
            <a:chOff x="3842794" y="3343238"/>
            <a:chExt cx="386305" cy="65535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D059DF08-81D6-4109-A3E5-145D3715AAAC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31A758-17B8-48BA-9289-F7B5A24C1C79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9066AC75-8AD8-446B-92FA-1E032F57B4C7}"/>
              </a:ext>
            </a:extLst>
          </p:cNvPr>
          <p:cNvSpPr txBox="1"/>
          <p:nvPr/>
        </p:nvSpPr>
        <p:spPr>
          <a:xfrm>
            <a:off x="8432800" y="2138274"/>
            <a:ext cx="2925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Chromosomes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(23 pairs for humans)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78DB44-1552-493C-B287-7BE41349EBB1}"/>
              </a:ext>
            </a:extLst>
          </p:cNvPr>
          <p:cNvGrpSpPr/>
          <p:nvPr/>
        </p:nvGrpSpPr>
        <p:grpSpPr>
          <a:xfrm>
            <a:off x="4167993" y="2553773"/>
            <a:ext cx="4264807" cy="1100598"/>
            <a:chOff x="4167993" y="2553773"/>
            <a:chExt cx="4264807" cy="1100598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B10488F-2EB3-4911-BD6F-14CFCBFCA44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632048" y="2553773"/>
              <a:ext cx="2800752" cy="77516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FC7DFE9-1162-4917-9789-5F9324457261}"/>
                </a:ext>
              </a:extLst>
            </p:cNvPr>
            <p:cNvGrpSpPr/>
            <p:nvPr/>
          </p:nvGrpSpPr>
          <p:grpSpPr>
            <a:xfrm>
              <a:off x="4167993" y="3166744"/>
              <a:ext cx="1508680" cy="487627"/>
              <a:chOff x="4167993" y="3166744"/>
              <a:chExt cx="1508680" cy="487627"/>
            </a:xfrm>
          </p:grpSpPr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ECF8755-F218-4FF4-86F4-BF0CD946DDC8}"/>
                  </a:ext>
                </a:extLst>
              </p:cNvPr>
              <p:cNvSpPr/>
              <p:nvPr/>
            </p:nvSpPr>
            <p:spPr>
              <a:xfrm rot="401858">
                <a:off x="4544906" y="3171885"/>
                <a:ext cx="911002" cy="198726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EA72FFC2-8A19-4B37-A1B1-EF2B00166F71}"/>
                  </a:ext>
                </a:extLst>
              </p:cNvPr>
              <p:cNvSpPr/>
              <p:nvPr/>
            </p:nvSpPr>
            <p:spPr>
              <a:xfrm rot="172134">
                <a:off x="5173753" y="3166744"/>
                <a:ext cx="502920" cy="18661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2C91ABB-4A05-4947-8D93-EC778A98D107}"/>
                  </a:ext>
                </a:extLst>
              </p:cNvPr>
              <p:cNvSpPr/>
              <p:nvPr/>
            </p:nvSpPr>
            <p:spPr>
              <a:xfrm rot="20300067" flipV="1">
                <a:off x="4915465" y="3433219"/>
                <a:ext cx="760176" cy="12618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F7B7DA-72BC-49AD-8168-8D09B8281048}"/>
                  </a:ext>
                </a:extLst>
              </p:cNvPr>
              <p:cNvSpPr/>
              <p:nvPr/>
            </p:nvSpPr>
            <p:spPr>
              <a:xfrm rot="21028615" flipV="1">
                <a:off x="4167993" y="3441588"/>
                <a:ext cx="1229228" cy="212783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0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0267-A38C-4134-AE1E-F6EE42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 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F59AA-5663-4F85-943A-39157236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17305"/>
            <a:ext cx="5157787" cy="823912"/>
          </a:xfrm>
        </p:spPr>
        <p:txBody>
          <a:bodyPr/>
          <a:lstStyle/>
          <a:p>
            <a:r>
              <a:rPr lang="en-US" dirty="0"/>
              <a:t>Haploid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14D67-2163-47A7-90BE-A05F0A41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876800"/>
            <a:ext cx="5157787" cy="1312862"/>
          </a:xfrm>
        </p:spPr>
        <p:txBody>
          <a:bodyPr>
            <a:normAutofit/>
          </a:bodyPr>
          <a:lstStyle/>
          <a:p>
            <a:r>
              <a:rPr lang="en-US" dirty="0"/>
              <a:t>Bacteria</a:t>
            </a:r>
          </a:p>
          <a:p>
            <a:r>
              <a:rPr lang="en-US" dirty="0"/>
              <a:t>Gametes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946DDB-86D7-4BBE-9E18-33C3F9B8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17305"/>
            <a:ext cx="5183188" cy="823912"/>
          </a:xfrm>
        </p:spPr>
        <p:txBody>
          <a:bodyPr/>
          <a:lstStyle/>
          <a:p>
            <a:r>
              <a:rPr lang="en-US" dirty="0"/>
              <a:t>Diploid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A05951-A8D6-4C3F-A1AD-FDEE9FF6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876799"/>
            <a:ext cx="5183188" cy="1312863"/>
          </a:xfrm>
        </p:spPr>
        <p:txBody>
          <a:bodyPr>
            <a:normAutofit/>
          </a:bodyPr>
          <a:lstStyle/>
          <a:p>
            <a:r>
              <a:rPr lang="en-US" dirty="0"/>
              <a:t>Humans</a:t>
            </a:r>
          </a:p>
          <a:p>
            <a:r>
              <a:rPr lang="en-US" dirty="0"/>
              <a:t>Most living things</a:t>
            </a:r>
          </a:p>
          <a:p>
            <a:endParaRPr lang="en-US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AA51B80-F9D5-42EE-A9CC-452559E60C8C}"/>
              </a:ext>
            </a:extLst>
          </p:cNvPr>
          <p:cNvGrpSpPr/>
          <p:nvPr/>
        </p:nvGrpSpPr>
        <p:grpSpPr>
          <a:xfrm>
            <a:off x="1629367" y="2888038"/>
            <a:ext cx="63951" cy="1475196"/>
            <a:chOff x="932688" y="2877312"/>
            <a:chExt cx="0" cy="1374648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58005C5-5A0D-4EB8-A1B5-51B718C3313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3AC322E-195A-4CF8-993D-CB9F7D6C3AD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0D1941C-9F88-41C1-AE3E-EFB62A87BEFB}"/>
              </a:ext>
            </a:extLst>
          </p:cNvPr>
          <p:cNvGrpSpPr/>
          <p:nvPr/>
        </p:nvGrpSpPr>
        <p:grpSpPr>
          <a:xfrm>
            <a:off x="2174197" y="3281020"/>
            <a:ext cx="55940" cy="1078229"/>
            <a:chOff x="932688" y="2877312"/>
            <a:chExt cx="0" cy="1374648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337031A7-CFCE-4C2B-9404-12F8C4D76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5F6F2C8-7F83-48A9-968F-7792B9DC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1BD56D4-CDD5-4019-86A9-BDE93587D55B}"/>
              </a:ext>
            </a:extLst>
          </p:cNvPr>
          <p:cNvGrpSpPr/>
          <p:nvPr/>
        </p:nvGrpSpPr>
        <p:grpSpPr>
          <a:xfrm>
            <a:off x="2696166" y="3043160"/>
            <a:ext cx="148626" cy="1316090"/>
            <a:chOff x="932688" y="2877312"/>
            <a:chExt cx="0" cy="137464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5EF0DE7E-5BB6-42D8-8D12-23DA7A67D25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078D358-47D9-458E-BEE6-74FFE0BCC6B9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9ED8885-48DF-4524-BE08-A4A6E1D5964D}"/>
              </a:ext>
            </a:extLst>
          </p:cNvPr>
          <p:cNvGrpSpPr/>
          <p:nvPr/>
        </p:nvGrpSpPr>
        <p:grpSpPr>
          <a:xfrm>
            <a:off x="3195275" y="3239284"/>
            <a:ext cx="45719" cy="1119965"/>
            <a:chOff x="932688" y="2877312"/>
            <a:chExt cx="0" cy="137464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7613D47-F94B-4568-AC27-15CE347B215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463EFEB2-A23E-432B-BD23-4E3349CD04FE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CB0A664-F86E-46E3-B5EC-C52BDBCE08FE}"/>
              </a:ext>
            </a:extLst>
          </p:cNvPr>
          <p:cNvGrpSpPr/>
          <p:nvPr/>
        </p:nvGrpSpPr>
        <p:grpSpPr>
          <a:xfrm>
            <a:off x="7084320" y="2888038"/>
            <a:ext cx="63951" cy="1475196"/>
            <a:chOff x="932688" y="2877312"/>
            <a:chExt cx="0" cy="137464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A11453E-2BE8-4C25-A1A9-29AC6A6AE4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0D00CDF-F9CD-4A67-94D1-9FAA00E9170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957DC36-47F2-4245-8207-6DD13E570DD7}"/>
              </a:ext>
            </a:extLst>
          </p:cNvPr>
          <p:cNvGrpSpPr/>
          <p:nvPr/>
        </p:nvGrpSpPr>
        <p:grpSpPr>
          <a:xfrm>
            <a:off x="7827509" y="3281020"/>
            <a:ext cx="55940" cy="1078229"/>
            <a:chOff x="932688" y="2877312"/>
            <a:chExt cx="0" cy="1374648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0D63912-DB18-4F77-B0CD-F8BB6C9008D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ABC0073D-683B-416B-87BD-95D43C4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6D6C79B-AD93-4FC8-9CAE-8D42D55CC7BF}"/>
              </a:ext>
            </a:extLst>
          </p:cNvPr>
          <p:cNvGrpSpPr/>
          <p:nvPr/>
        </p:nvGrpSpPr>
        <p:grpSpPr>
          <a:xfrm>
            <a:off x="8470428" y="3043160"/>
            <a:ext cx="148626" cy="1316090"/>
            <a:chOff x="932688" y="2877312"/>
            <a:chExt cx="0" cy="1374648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CD6FE39-F9CE-4B22-B38F-863378951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9A1BCA3-CCEB-4B3A-A13B-780A5C475D3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17CD9B5-2DFB-4CE2-A9A5-8A68638208DD}"/>
              </a:ext>
            </a:extLst>
          </p:cNvPr>
          <p:cNvGrpSpPr/>
          <p:nvPr/>
        </p:nvGrpSpPr>
        <p:grpSpPr>
          <a:xfrm>
            <a:off x="9080811" y="3239284"/>
            <a:ext cx="45719" cy="1119965"/>
            <a:chOff x="932688" y="2877312"/>
            <a:chExt cx="0" cy="1374648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717F678-FAB6-4164-88E0-39D1EAACF656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FA5756D-8888-4E84-92B4-A2A277E612E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FCA670-BD7B-4CC0-AA98-93CED440A402}"/>
              </a:ext>
            </a:extLst>
          </p:cNvPr>
          <p:cNvGrpSpPr/>
          <p:nvPr/>
        </p:nvGrpSpPr>
        <p:grpSpPr>
          <a:xfrm>
            <a:off x="7256072" y="2884053"/>
            <a:ext cx="63951" cy="1475196"/>
            <a:chOff x="932688" y="2877312"/>
            <a:chExt cx="0" cy="1374648"/>
          </a:xfrm>
        </p:grpSpPr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1BC5B502-6CBB-40CE-8D6F-5DE2C3D4629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05B46D9-A05A-4A2A-A50F-3BCE9A804AF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F3AB48D-AE69-45AE-9642-AD93C032485A}"/>
              </a:ext>
            </a:extLst>
          </p:cNvPr>
          <p:cNvGrpSpPr/>
          <p:nvPr/>
        </p:nvGrpSpPr>
        <p:grpSpPr>
          <a:xfrm>
            <a:off x="7999261" y="3277035"/>
            <a:ext cx="55940" cy="1078229"/>
            <a:chOff x="932688" y="2877312"/>
            <a:chExt cx="0" cy="137464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612E6CA-24D8-41B0-BFCF-F00E0D624B4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36EC1F5-2351-4FBA-9B86-5FEA008220C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00DBB509-8D4D-4D04-AC1B-0948A7962945}"/>
              </a:ext>
            </a:extLst>
          </p:cNvPr>
          <p:cNvGrpSpPr/>
          <p:nvPr/>
        </p:nvGrpSpPr>
        <p:grpSpPr>
          <a:xfrm>
            <a:off x="8642180" y="3039175"/>
            <a:ext cx="148626" cy="1316090"/>
            <a:chOff x="932688" y="2877312"/>
            <a:chExt cx="0" cy="1374648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265792E-388A-4096-8882-CBEBD64F29A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9FE79A33-C820-4DB5-8B24-595FCB19386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0D51A58-FC7E-490F-9658-DC143C79BA30}"/>
              </a:ext>
            </a:extLst>
          </p:cNvPr>
          <p:cNvGrpSpPr/>
          <p:nvPr/>
        </p:nvGrpSpPr>
        <p:grpSpPr>
          <a:xfrm>
            <a:off x="9252563" y="3235299"/>
            <a:ext cx="45719" cy="1119965"/>
            <a:chOff x="932688" y="2877312"/>
            <a:chExt cx="0" cy="1374648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04C1F9F-5DF8-449F-A5E6-89ED4796E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6481E55-0FC6-4879-9FD0-0B21EEF4DB3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2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84B4B-AA50-4FEF-98D9-37BC33FE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Chromosomes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AD553EF-0D02-4BE6-9AB8-08FFCD8A6BAC}"/>
              </a:ext>
            </a:extLst>
          </p:cNvPr>
          <p:cNvGrpSpPr/>
          <p:nvPr/>
        </p:nvGrpSpPr>
        <p:grpSpPr>
          <a:xfrm>
            <a:off x="830970" y="2618433"/>
            <a:ext cx="8815070" cy="0"/>
            <a:chOff x="1680058" y="3010318"/>
            <a:chExt cx="8815070" cy="0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C3C7F24-C22D-4D20-820D-9D243FE0C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2BCC17F-3FB9-4312-BB95-DD7972638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5B66EB9-CDF0-4C61-BA06-F0C1BDCDDBFE}"/>
              </a:ext>
            </a:extLst>
          </p:cNvPr>
          <p:cNvGrpSpPr/>
          <p:nvPr/>
        </p:nvGrpSpPr>
        <p:grpSpPr>
          <a:xfrm>
            <a:off x="839377" y="5170727"/>
            <a:ext cx="8815070" cy="0"/>
            <a:chOff x="1680058" y="3010318"/>
            <a:chExt cx="8815070" cy="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8D9BDB9-9BA7-44D9-8AA2-60C63ED00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88F458FA-D03B-403B-9E67-4CB5B130E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02C013A-5E7F-4AE5-B57C-B860A807CEAA}"/>
              </a:ext>
            </a:extLst>
          </p:cNvPr>
          <p:cNvCxnSpPr/>
          <p:nvPr/>
        </p:nvCxnSpPr>
        <p:spPr>
          <a:xfrm>
            <a:off x="2220686" y="2618433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81FD39F-76FC-4619-94BA-97868503DFC4}"/>
              </a:ext>
            </a:extLst>
          </p:cNvPr>
          <p:cNvCxnSpPr/>
          <p:nvPr/>
        </p:nvCxnSpPr>
        <p:spPr>
          <a:xfrm>
            <a:off x="2220686" y="5165706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293816F-17DE-4BA2-A8B6-E79593E5E571}"/>
              </a:ext>
            </a:extLst>
          </p:cNvPr>
          <p:cNvCxnSpPr>
            <a:cxnSpLocks/>
          </p:cNvCxnSpPr>
          <p:nvPr/>
        </p:nvCxnSpPr>
        <p:spPr>
          <a:xfrm>
            <a:off x="7500258" y="2618433"/>
            <a:ext cx="429985" cy="0"/>
          </a:xfrm>
          <a:prstGeom prst="line">
            <a:avLst/>
          </a:prstGeom>
          <a:ln w="4445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53A9118-D7AC-4D0F-B702-9C3667A70D67}"/>
              </a:ext>
            </a:extLst>
          </p:cNvPr>
          <p:cNvCxnSpPr>
            <a:cxnSpLocks/>
          </p:cNvCxnSpPr>
          <p:nvPr/>
        </p:nvCxnSpPr>
        <p:spPr>
          <a:xfrm>
            <a:off x="7494815" y="5171147"/>
            <a:ext cx="429985" cy="0"/>
          </a:xfrm>
          <a:prstGeom prst="line">
            <a:avLst/>
          </a:prstGeom>
          <a:ln w="444500" cap="sq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/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blipFill>
                <a:blip r:embed="rId3"/>
                <a:stretch>
                  <a:fillRect l="-8333" t="-11765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/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blipFill>
                <a:blip r:embed="rId4"/>
                <a:stretch>
                  <a:fillRect l="-8368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/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blipFill>
                <a:blip r:embed="rId5"/>
                <a:stretch>
                  <a:fillRect l="-833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78A3652-0D3A-4590-A03F-DB6A4ADAB4AF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8001000" y="4358453"/>
            <a:ext cx="821871" cy="5506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A9B5900-42FC-4DD2-BC1F-2F3EFE2D10DE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001000" y="2863374"/>
            <a:ext cx="821871" cy="56733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64C669C-F650-419A-96B2-DA9B3D4E2D5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286395" y="2863376"/>
            <a:ext cx="1092132" cy="76708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BA512D8-FD2C-4642-9A8C-20A1BAEDE7E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86395" y="4153680"/>
            <a:ext cx="1092132" cy="7554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/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2D05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blipFill>
                <a:blip r:embed="rId6"/>
                <a:stretch>
                  <a:fillRect l="-8750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A046B8FF-005D-471E-A65F-E3B0DC5F3635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3657606" y="2875025"/>
            <a:ext cx="791096" cy="6985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43E1B80-BE12-46C8-B603-F5D4E1B9EA03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761020" y="4096843"/>
            <a:ext cx="687682" cy="81227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/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blipFill>
                <a:blip r:embed="rId7"/>
                <a:stretch>
                  <a:fillRect l="-958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6E0878D5-BDD8-4C15-8F52-6CD00D4B607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316693" y="2872250"/>
            <a:ext cx="1156350" cy="76708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4E131F4-9042-46C9-95E8-2D4C2E6CE385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316693" y="4162554"/>
            <a:ext cx="1156350" cy="75543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E3D70CE-D881-4B34-AB84-8A198ABE87C6}"/>
              </a:ext>
            </a:extLst>
          </p:cNvPr>
          <p:cNvSpPr txBox="1"/>
          <p:nvPr/>
        </p:nvSpPr>
        <p:spPr>
          <a:xfrm>
            <a:off x="10145485" y="2340154"/>
            <a:ext cx="139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Paternal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67ED491-751D-4F9E-A46E-1735738440CF}"/>
              </a:ext>
            </a:extLst>
          </p:cNvPr>
          <p:cNvSpPr txBox="1"/>
          <p:nvPr/>
        </p:nvSpPr>
        <p:spPr>
          <a:xfrm>
            <a:off x="10145485" y="4904096"/>
            <a:ext cx="152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Maternal</a:t>
            </a:r>
          </a:p>
        </p:txBody>
      </p:sp>
    </p:spTree>
    <p:extLst>
      <p:ext uri="{BB962C8B-B14F-4D97-AF65-F5344CB8AC3E}">
        <p14:creationId xmlns:p14="http://schemas.microsoft.com/office/powerpoint/2010/main" val="247650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383F7-045F-4C7E-BDAF-E4D9943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6096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Human Genotype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D1660E9-24F9-4613-AB07-E27D2C3D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000" y="1370275"/>
            <a:ext cx="5040000" cy="5422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 (∗2)</m:t>
                    </m:r>
                  </m:oMath>
                </a14:m>
                <a:r>
                  <a:rPr lang="en-US" dirty="0"/>
                  <a:t> chromosomes</a:t>
                </a:r>
              </a:p>
            </p:txBody>
          </p:sp>
        </mc:Choice>
        <mc:Fallback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3B49A966-36C7-4F5C-B65F-93F7E0763E17}"/>
              </a:ext>
            </a:extLst>
          </p:cNvPr>
          <p:cNvSpPr txBox="1"/>
          <p:nvPr/>
        </p:nvSpPr>
        <p:spPr>
          <a:xfrm>
            <a:off x="5377218" y="643185"/>
            <a:ext cx="10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D555B8E-ABF0-4DC3-8D04-207C6675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52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Reproduction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6ED748-DDBE-4170-A5F4-B87FCA05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30429"/>
            <a:ext cx="5157787" cy="729222"/>
          </a:xfrm>
        </p:spPr>
        <p:txBody>
          <a:bodyPr/>
          <a:lstStyle/>
          <a:p>
            <a:r>
              <a:rPr lang="en-US" dirty="0"/>
              <a:t>Asexual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490A0A6-B159-4337-A3D6-36178E59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30429"/>
            <a:ext cx="5183188" cy="729222"/>
          </a:xfrm>
        </p:spPr>
        <p:txBody>
          <a:bodyPr/>
          <a:lstStyle/>
          <a:p>
            <a:r>
              <a:rPr lang="en-US" dirty="0"/>
              <a:t>Sexual</a:t>
            </a:r>
          </a:p>
        </p:txBody>
      </p: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3C8BD231-9C1C-4892-96E6-BA20E44E59DD}"/>
              </a:ext>
            </a:extLst>
          </p:cNvPr>
          <p:cNvGrpSpPr/>
          <p:nvPr/>
        </p:nvGrpSpPr>
        <p:grpSpPr>
          <a:xfrm>
            <a:off x="6322040" y="5304486"/>
            <a:ext cx="1072012" cy="1002124"/>
            <a:chOff x="7210123" y="5527632"/>
            <a:chExt cx="836346" cy="823912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0E3B050E-3F0D-4457-B65B-E59A30ED1320}"/>
                </a:ext>
              </a:extLst>
            </p:cNvPr>
            <p:cNvGrpSpPr/>
            <p:nvPr/>
          </p:nvGrpSpPr>
          <p:grpSpPr>
            <a:xfrm>
              <a:off x="7456581" y="5665822"/>
              <a:ext cx="384937" cy="563834"/>
              <a:chOff x="5982328" y="5563630"/>
              <a:chExt cx="978802" cy="563834"/>
            </a:xfrm>
          </p:grpSpPr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A3EF919D-FC7A-4473-AE9E-E7BBC64F639F}"/>
                  </a:ext>
                </a:extLst>
              </p:cNvPr>
              <p:cNvGrpSpPr/>
              <p:nvPr/>
            </p:nvGrpSpPr>
            <p:grpSpPr>
              <a:xfrm>
                <a:off x="5982328" y="5563630"/>
                <a:ext cx="38841" cy="563834"/>
                <a:chOff x="932688" y="2877312"/>
                <a:chExt cx="0" cy="1374648"/>
              </a:xfrm>
            </p:grpSpPr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7E244751-FE75-42A0-8FC1-5CFAD585A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E6884834-E5C7-4DB3-9900-3B57B8B33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36C1892E-3DD3-4EB7-A0B0-FA9239404707}"/>
                  </a:ext>
                </a:extLst>
              </p:cNvPr>
              <p:cNvGrpSpPr/>
              <p:nvPr/>
            </p:nvGrpSpPr>
            <p:grpSpPr>
              <a:xfrm>
                <a:off x="6313223" y="5713832"/>
                <a:ext cx="33974" cy="412110"/>
                <a:chOff x="932688" y="2877312"/>
                <a:chExt cx="0" cy="1374648"/>
              </a:xfrm>
            </p:grpSpPr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12E54D68-E451-408C-8659-FF7A139E7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0C3D94C2-79CA-4A04-BF2F-5BADAD5AE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D3F3AB45-F208-4C0F-B4B7-2853A8BE6FEE}"/>
                  </a:ext>
                </a:extLst>
              </p:cNvPr>
              <p:cNvGrpSpPr/>
              <p:nvPr/>
            </p:nvGrpSpPr>
            <p:grpSpPr>
              <a:xfrm>
                <a:off x="6630237" y="5622919"/>
                <a:ext cx="90266" cy="503021"/>
                <a:chOff x="932688" y="2877312"/>
                <a:chExt cx="0" cy="1374648"/>
              </a:xfrm>
            </p:grpSpPr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F24854F7-1067-43C3-9C6F-30A2A612C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necteur droit 148">
                  <a:extLst>
                    <a:ext uri="{FF2B5EF4-FFF2-40B4-BE49-F238E27FC236}">
                      <a16:creationId xmlns:a16="http://schemas.microsoft.com/office/drawing/2014/main" id="{E507F933-2177-4FD8-B6A6-9861C3282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>
                <a:extLst>
                  <a:ext uri="{FF2B5EF4-FFF2-40B4-BE49-F238E27FC236}">
                    <a16:creationId xmlns:a16="http://schemas.microsoft.com/office/drawing/2014/main" id="{22818B04-92AA-4F43-89C7-032EB6011A49}"/>
                  </a:ext>
                </a:extLst>
              </p:cNvPr>
              <p:cNvGrpSpPr/>
              <p:nvPr/>
            </p:nvGrpSpPr>
            <p:grpSpPr>
              <a:xfrm>
                <a:off x="6933363" y="5697880"/>
                <a:ext cx="27767" cy="428061"/>
                <a:chOff x="932688" y="2877312"/>
                <a:chExt cx="0" cy="1374648"/>
              </a:xfrm>
            </p:grpSpPr>
            <p:cxnSp>
              <p:nvCxnSpPr>
                <p:cNvPr id="151" name="Connecteur droit 150">
                  <a:extLst>
                    <a:ext uri="{FF2B5EF4-FFF2-40B4-BE49-F238E27FC236}">
                      <a16:creationId xmlns:a16="http://schemas.microsoft.com/office/drawing/2014/main" id="{DA617A15-FBCE-4593-B1A2-47899805A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D0A0C157-42F4-4981-85E9-4233D8D09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7A98E497-187F-4C68-95F9-8BEBD9848DC6}"/>
                </a:ext>
              </a:extLst>
            </p:cNvPr>
            <p:cNvSpPr/>
            <p:nvPr/>
          </p:nvSpPr>
          <p:spPr>
            <a:xfrm>
              <a:off x="7210123" y="5527632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2EB5315E-B587-43FE-99A1-9F59B8D74BE7}"/>
              </a:ext>
            </a:extLst>
          </p:cNvPr>
          <p:cNvGrpSpPr/>
          <p:nvPr/>
        </p:nvGrpSpPr>
        <p:grpSpPr>
          <a:xfrm>
            <a:off x="7805438" y="5275333"/>
            <a:ext cx="1072012" cy="1002124"/>
            <a:chOff x="8367418" y="5503664"/>
            <a:chExt cx="836346" cy="823912"/>
          </a:xfrm>
        </p:grpSpPr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C1B62783-E061-47D0-BB4B-4CDE76F73079}"/>
                </a:ext>
              </a:extLst>
            </p:cNvPr>
            <p:cNvGrpSpPr/>
            <p:nvPr/>
          </p:nvGrpSpPr>
          <p:grpSpPr>
            <a:xfrm>
              <a:off x="8590428" y="5623525"/>
              <a:ext cx="391108" cy="563834"/>
              <a:chOff x="7526388" y="5566170"/>
              <a:chExt cx="978802" cy="563834"/>
            </a:xfrm>
          </p:grpSpPr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D393E7B-8613-4F98-AAEA-861526B80CA4}"/>
                  </a:ext>
                </a:extLst>
              </p:cNvPr>
              <p:cNvGrpSpPr/>
              <p:nvPr/>
            </p:nvGrpSpPr>
            <p:grpSpPr>
              <a:xfrm>
                <a:off x="7924685" y="5715630"/>
                <a:ext cx="33974" cy="412110"/>
                <a:chOff x="932688" y="2877312"/>
                <a:chExt cx="0" cy="1374648"/>
              </a:xfrm>
            </p:grpSpPr>
            <p:cxnSp>
              <p:nvCxnSpPr>
                <p:cNvPr id="158" name="Connecteur droit 157">
                  <a:extLst>
                    <a:ext uri="{FF2B5EF4-FFF2-40B4-BE49-F238E27FC236}">
                      <a16:creationId xmlns:a16="http://schemas.microsoft.com/office/drawing/2014/main" id="{34F1E7D5-E58A-4BC9-9A8B-DAB67C21F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E24EDED6-FB90-4FA0-B010-77CCB21A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479708F8-4B9B-4E6E-BC27-A6EB9EA60461}"/>
                  </a:ext>
                </a:extLst>
              </p:cNvPr>
              <p:cNvGrpSpPr/>
              <p:nvPr/>
            </p:nvGrpSpPr>
            <p:grpSpPr>
              <a:xfrm>
                <a:off x="8241698" y="5624717"/>
                <a:ext cx="90266" cy="503021"/>
                <a:chOff x="932688" y="2877312"/>
                <a:chExt cx="0" cy="1374648"/>
              </a:xfrm>
            </p:grpSpPr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4912A1D3-1E8E-476F-A162-A5F8382A2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0B08CEC4-ADD6-45C2-8C7B-FD2CC849B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50E3961C-C385-4438-9558-9C38B0E45A66}"/>
                  </a:ext>
                </a:extLst>
              </p:cNvPr>
              <p:cNvGrpSpPr/>
              <p:nvPr/>
            </p:nvGrpSpPr>
            <p:grpSpPr>
              <a:xfrm>
                <a:off x="7526388" y="5566170"/>
                <a:ext cx="38841" cy="563834"/>
                <a:chOff x="932688" y="2877312"/>
                <a:chExt cx="0" cy="1374648"/>
              </a:xfrm>
            </p:grpSpPr>
            <p:cxnSp>
              <p:nvCxnSpPr>
                <p:cNvPr id="167" name="Connecteur droit 166">
                  <a:extLst>
                    <a:ext uri="{FF2B5EF4-FFF2-40B4-BE49-F238E27FC236}">
                      <a16:creationId xmlns:a16="http://schemas.microsoft.com/office/drawing/2014/main" id="{70666EF1-0497-4C5A-8F33-09E39D49E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56126480-5A87-4B63-83D6-6674DD50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e 174">
                <a:extLst>
                  <a:ext uri="{FF2B5EF4-FFF2-40B4-BE49-F238E27FC236}">
                    <a16:creationId xmlns:a16="http://schemas.microsoft.com/office/drawing/2014/main" id="{5FDE8C60-14F2-4A19-BE43-5BEE14311ADD}"/>
                  </a:ext>
                </a:extLst>
              </p:cNvPr>
              <p:cNvGrpSpPr/>
              <p:nvPr/>
            </p:nvGrpSpPr>
            <p:grpSpPr>
              <a:xfrm>
                <a:off x="8477423" y="5700420"/>
                <a:ext cx="27767" cy="428061"/>
                <a:chOff x="932688" y="2877312"/>
                <a:chExt cx="0" cy="1374648"/>
              </a:xfrm>
            </p:grpSpPr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A424D9C7-211A-4CD1-9EB7-1C457BB95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5D9EFC6A-2661-494C-8E53-4B78F53C0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7998AD64-E2D8-47F5-9B1F-0CBEFC005677}"/>
                </a:ext>
              </a:extLst>
            </p:cNvPr>
            <p:cNvSpPr/>
            <p:nvPr/>
          </p:nvSpPr>
          <p:spPr>
            <a:xfrm>
              <a:off x="8367418" y="5503664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146ACA9-C42F-4CF6-9AD9-65FF761E18E9}"/>
              </a:ext>
            </a:extLst>
          </p:cNvPr>
          <p:cNvGrpSpPr/>
          <p:nvPr/>
        </p:nvGrpSpPr>
        <p:grpSpPr>
          <a:xfrm>
            <a:off x="9290105" y="5304486"/>
            <a:ext cx="1072012" cy="1002124"/>
            <a:chOff x="9525703" y="5527632"/>
            <a:chExt cx="836346" cy="823912"/>
          </a:xfrm>
        </p:grpSpPr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7B8B4BF4-0A3C-4377-8FD5-13E303E7E3E0}"/>
                </a:ext>
              </a:extLst>
            </p:cNvPr>
            <p:cNvGrpSpPr/>
            <p:nvPr/>
          </p:nvGrpSpPr>
          <p:grpSpPr>
            <a:xfrm>
              <a:off x="9765409" y="5633703"/>
              <a:ext cx="428585" cy="563834"/>
              <a:chOff x="8966146" y="5567968"/>
              <a:chExt cx="914037" cy="563834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1D5AEF79-6192-4473-B9A5-6B1A2FF59AFB}"/>
                  </a:ext>
                </a:extLst>
              </p:cNvPr>
              <p:cNvGrpSpPr/>
              <p:nvPr/>
            </p:nvGrpSpPr>
            <p:grpSpPr>
              <a:xfrm>
                <a:off x="9852416" y="5699678"/>
                <a:ext cx="27767" cy="428061"/>
                <a:chOff x="932688" y="2877312"/>
                <a:chExt cx="0" cy="1374648"/>
              </a:xfrm>
            </p:grpSpPr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777BA059-520F-4735-B19C-483B2C12D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681EE275-78E6-4360-B692-1EB3D52A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B59E2031-4C39-4AE8-911D-4F20D30211E9}"/>
                  </a:ext>
                </a:extLst>
              </p:cNvPr>
              <p:cNvGrpSpPr/>
              <p:nvPr/>
            </p:nvGrpSpPr>
            <p:grpSpPr>
              <a:xfrm>
                <a:off x="9481889" y="5625459"/>
                <a:ext cx="90266" cy="503021"/>
                <a:chOff x="932688" y="2877312"/>
                <a:chExt cx="0" cy="1374648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10379AF8-0860-4B25-9598-43379A30D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A8DD7D5D-D1B8-4D57-90C0-D5E2309A4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D22247F8-DD15-4D3C-BCDC-313DB49A663A}"/>
                  </a:ext>
                </a:extLst>
              </p:cNvPr>
              <p:cNvGrpSpPr/>
              <p:nvPr/>
            </p:nvGrpSpPr>
            <p:grpSpPr>
              <a:xfrm>
                <a:off x="8966146" y="5567968"/>
                <a:ext cx="38841" cy="563834"/>
                <a:chOff x="932688" y="2877312"/>
                <a:chExt cx="0" cy="1374648"/>
              </a:xfrm>
            </p:grpSpPr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12012D6F-B124-43FC-BDA8-EF9990D33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BC09F524-4995-48AF-BFC4-CB21C32AC8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e 180">
                <a:extLst>
                  <a:ext uri="{FF2B5EF4-FFF2-40B4-BE49-F238E27FC236}">
                    <a16:creationId xmlns:a16="http://schemas.microsoft.com/office/drawing/2014/main" id="{B844E90D-A140-4AC5-8D39-9B9611307356}"/>
                  </a:ext>
                </a:extLst>
              </p:cNvPr>
              <p:cNvGrpSpPr/>
              <p:nvPr/>
            </p:nvGrpSpPr>
            <p:grpSpPr>
              <a:xfrm>
                <a:off x="9297041" y="5718170"/>
                <a:ext cx="33974" cy="412110"/>
                <a:chOff x="932688" y="2877312"/>
                <a:chExt cx="0" cy="1374648"/>
              </a:xfrm>
            </p:grpSpPr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A769B1F6-86F0-45FC-90C3-B701DD7A2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79CC4DAA-96EE-45DF-AF64-23112FF76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7F86CC07-A334-45E9-AB75-2B876851421E}"/>
                </a:ext>
              </a:extLst>
            </p:cNvPr>
            <p:cNvSpPr/>
            <p:nvPr/>
          </p:nvSpPr>
          <p:spPr>
            <a:xfrm>
              <a:off x="9525703" y="5527632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827548C1-2335-45FD-8FE6-94D000CB2B87}"/>
              </a:ext>
            </a:extLst>
          </p:cNvPr>
          <p:cNvGrpSpPr/>
          <p:nvPr/>
        </p:nvGrpSpPr>
        <p:grpSpPr>
          <a:xfrm>
            <a:off x="10774772" y="5311344"/>
            <a:ext cx="1072012" cy="1002124"/>
            <a:chOff x="10683988" y="5533271"/>
            <a:chExt cx="836346" cy="823912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19F35A66-288B-474F-B213-51FF4541D04A}"/>
                </a:ext>
              </a:extLst>
            </p:cNvPr>
            <p:cNvGrpSpPr/>
            <p:nvPr/>
          </p:nvGrpSpPr>
          <p:grpSpPr>
            <a:xfrm>
              <a:off x="10933311" y="5652009"/>
              <a:ext cx="385874" cy="564851"/>
              <a:chOff x="10233358" y="5565428"/>
              <a:chExt cx="1043565" cy="564851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42D23AD3-88E1-4C8B-BB4B-8FF30216DCEA}"/>
                  </a:ext>
                </a:extLst>
              </p:cNvPr>
              <p:cNvGrpSpPr/>
              <p:nvPr/>
            </p:nvGrpSpPr>
            <p:grpSpPr>
              <a:xfrm>
                <a:off x="10233358" y="5565428"/>
                <a:ext cx="38841" cy="563834"/>
                <a:chOff x="932688" y="2877312"/>
                <a:chExt cx="0" cy="137464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3C19EEF1-65D3-48E5-9C30-7E8249781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DCFDCC5C-3D9B-4FEB-A484-52129913B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856CF335-43CF-4A5E-8265-1004A36FBCAA}"/>
                  </a:ext>
                </a:extLst>
              </p:cNvPr>
              <p:cNvGrpSpPr/>
              <p:nvPr/>
            </p:nvGrpSpPr>
            <p:grpSpPr>
              <a:xfrm>
                <a:off x="10496851" y="5716372"/>
                <a:ext cx="33974" cy="412110"/>
                <a:chOff x="932688" y="2877312"/>
                <a:chExt cx="0" cy="1374648"/>
              </a:xfrm>
            </p:grpSpPr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0B5C9DCB-39D9-4D04-9212-6809AFE9E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2701A9C8-EF7A-4CE7-9442-206CCA733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2AC961C3-8CDE-41AE-BD21-E8057DACA9CC}"/>
                  </a:ext>
                </a:extLst>
              </p:cNvPr>
              <p:cNvGrpSpPr/>
              <p:nvPr/>
            </p:nvGrpSpPr>
            <p:grpSpPr>
              <a:xfrm>
                <a:off x="10946030" y="5627257"/>
                <a:ext cx="90266" cy="503021"/>
                <a:chOff x="932688" y="2877312"/>
                <a:chExt cx="0" cy="1374648"/>
              </a:xfrm>
            </p:grpSpPr>
            <p:cxnSp>
              <p:nvCxnSpPr>
                <p:cNvPr id="185" name="Connecteur droit 184">
                  <a:extLst>
                    <a:ext uri="{FF2B5EF4-FFF2-40B4-BE49-F238E27FC236}">
                      <a16:creationId xmlns:a16="http://schemas.microsoft.com/office/drawing/2014/main" id="{DC07FAAC-71EF-4EFA-882B-D7EBDA6C8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necteur droit 185">
                  <a:extLst>
                    <a:ext uri="{FF2B5EF4-FFF2-40B4-BE49-F238E27FC236}">
                      <a16:creationId xmlns:a16="http://schemas.microsoft.com/office/drawing/2014/main" id="{8E274B8A-2003-4F4F-A233-07C3392FB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e 186">
                <a:extLst>
                  <a:ext uri="{FF2B5EF4-FFF2-40B4-BE49-F238E27FC236}">
                    <a16:creationId xmlns:a16="http://schemas.microsoft.com/office/drawing/2014/main" id="{8F8DD94E-8F60-4C31-9920-F68D9FE4761D}"/>
                  </a:ext>
                </a:extLst>
              </p:cNvPr>
              <p:cNvGrpSpPr/>
              <p:nvPr/>
            </p:nvGrpSpPr>
            <p:grpSpPr>
              <a:xfrm>
                <a:off x="11249156" y="5702218"/>
                <a:ext cx="27767" cy="428061"/>
                <a:chOff x="932688" y="2877312"/>
                <a:chExt cx="0" cy="1374648"/>
              </a:xfrm>
            </p:grpSpPr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871A6B65-024B-4A14-BFA6-4642DD9C5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2877312"/>
                  <a:ext cx="0" cy="403098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necteur droit 188">
                  <a:extLst>
                    <a:ext uri="{FF2B5EF4-FFF2-40B4-BE49-F238E27FC236}">
                      <a16:creationId xmlns:a16="http://schemas.microsoft.com/office/drawing/2014/main" id="{E0FA29F9-4199-41D3-9909-0EA032D3F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688" y="3396615"/>
                  <a:ext cx="0" cy="855345"/>
                </a:xfrm>
                <a:prstGeom prst="line">
                  <a:avLst/>
                </a:prstGeom>
                <a:ln w="571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FCE71026-927F-4860-ABEA-AE53372E9EE4}"/>
                </a:ext>
              </a:extLst>
            </p:cNvPr>
            <p:cNvSpPr/>
            <p:nvPr/>
          </p:nvSpPr>
          <p:spPr>
            <a:xfrm>
              <a:off x="10683988" y="5533271"/>
              <a:ext cx="836346" cy="823912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86F4B9BF-67EE-4BAD-B278-9C84B4095AD7}"/>
              </a:ext>
            </a:extLst>
          </p:cNvPr>
          <p:cNvCxnSpPr>
            <a:cxnSpLocks/>
            <a:stCxn id="78" idx="4"/>
            <a:endCxn id="104" idx="0"/>
          </p:cNvCxnSpPr>
          <p:nvPr/>
        </p:nvCxnSpPr>
        <p:spPr>
          <a:xfrm>
            <a:off x="9027836" y="2940092"/>
            <a:ext cx="0" cy="471129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683CB706-24FB-4C33-B4DC-32D92B7E55CD}"/>
              </a:ext>
            </a:extLst>
          </p:cNvPr>
          <p:cNvCxnSpPr>
            <a:cxnSpLocks/>
            <a:stCxn id="104" idx="3"/>
            <a:endCxn id="153" idx="0"/>
          </p:cNvCxnSpPr>
          <p:nvPr/>
        </p:nvCxnSpPr>
        <p:spPr>
          <a:xfrm flipH="1">
            <a:off x="6858046" y="4720371"/>
            <a:ext cx="1373824" cy="584114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9721C530-C226-4368-B094-565D9E1BAA9C}"/>
              </a:ext>
            </a:extLst>
          </p:cNvPr>
          <p:cNvCxnSpPr>
            <a:cxnSpLocks/>
            <a:endCxn id="192" idx="0"/>
          </p:cNvCxnSpPr>
          <p:nvPr/>
        </p:nvCxnSpPr>
        <p:spPr>
          <a:xfrm flipH="1">
            <a:off x="8341444" y="4858431"/>
            <a:ext cx="185921" cy="41690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FD1633B8-B0F6-4A16-A9B2-285ED56F99FD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583847" y="4833530"/>
            <a:ext cx="242264" cy="470956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444BE44C-E432-478C-A2F8-98255CDF4F32}"/>
              </a:ext>
            </a:extLst>
          </p:cNvPr>
          <p:cNvCxnSpPr>
            <a:cxnSpLocks/>
            <a:stCxn id="104" idx="5"/>
            <a:endCxn id="196" idx="0"/>
          </p:cNvCxnSpPr>
          <p:nvPr/>
        </p:nvCxnSpPr>
        <p:spPr>
          <a:xfrm>
            <a:off x="9823803" y="4720371"/>
            <a:ext cx="1486976" cy="590973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FA2AFDF9-1E07-44FC-8395-AEFBAC5C78BC}"/>
              </a:ext>
            </a:extLst>
          </p:cNvPr>
          <p:cNvGrpSpPr/>
          <p:nvPr/>
        </p:nvGrpSpPr>
        <p:grpSpPr>
          <a:xfrm>
            <a:off x="7902170" y="3411221"/>
            <a:ext cx="2251332" cy="1533766"/>
            <a:chOff x="8442885" y="3727987"/>
            <a:chExt cx="1756410" cy="1261010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90A78681-2704-4192-98F4-49E5E91FE3B5}"/>
                </a:ext>
              </a:extLst>
            </p:cNvPr>
            <p:cNvGrpSpPr/>
            <p:nvPr/>
          </p:nvGrpSpPr>
          <p:grpSpPr>
            <a:xfrm>
              <a:off x="8778860" y="4062785"/>
              <a:ext cx="38841" cy="563834"/>
              <a:chOff x="932688" y="2877312"/>
              <a:chExt cx="0" cy="1374648"/>
            </a:xfrm>
          </p:grpSpPr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3B7A931A-ADC0-433C-881E-D790C8EBA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1FCA7968-2DD7-4141-A231-B11E7C492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097AA56F-834D-45CF-AE1F-A89CB851D627}"/>
                </a:ext>
              </a:extLst>
            </p:cNvPr>
            <p:cNvGrpSpPr/>
            <p:nvPr/>
          </p:nvGrpSpPr>
          <p:grpSpPr>
            <a:xfrm>
              <a:off x="9109755" y="4212987"/>
              <a:ext cx="33974" cy="412110"/>
              <a:chOff x="932688" y="2877312"/>
              <a:chExt cx="0" cy="1374648"/>
            </a:xfrm>
          </p:grpSpPr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69476E7B-6FA7-4C75-843A-3721D6F92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7A8FA4F0-8019-4F22-AF2A-D4DA293A1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2D81C60A-2F64-4A35-A5E4-849E3A998CA6}"/>
                </a:ext>
              </a:extLst>
            </p:cNvPr>
            <p:cNvGrpSpPr/>
            <p:nvPr/>
          </p:nvGrpSpPr>
          <p:grpSpPr>
            <a:xfrm>
              <a:off x="9426769" y="4122074"/>
              <a:ext cx="90266" cy="503021"/>
              <a:chOff x="932688" y="2877312"/>
              <a:chExt cx="0" cy="1374648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90F064A8-A292-456E-8433-E32B8E017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0D61D797-3A4F-44E4-BE4E-79637451A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FDFBB51-7C74-4538-90AB-372C2E37D866}"/>
                </a:ext>
              </a:extLst>
            </p:cNvPr>
            <p:cNvGrpSpPr/>
            <p:nvPr/>
          </p:nvGrpSpPr>
          <p:grpSpPr>
            <a:xfrm>
              <a:off x="9729895" y="4197035"/>
              <a:ext cx="27767" cy="428061"/>
              <a:chOff x="932688" y="2877312"/>
              <a:chExt cx="0" cy="1374648"/>
            </a:xfrm>
          </p:grpSpPr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1457AD8B-3F4D-4D2B-BC63-616C11F80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1C5DEDA8-444A-42BE-B563-47D8DDE40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3DD76399-751F-4D81-9D89-3A443F10DCC8}"/>
                </a:ext>
              </a:extLst>
            </p:cNvPr>
            <p:cNvGrpSpPr/>
            <p:nvPr/>
          </p:nvGrpSpPr>
          <p:grpSpPr>
            <a:xfrm>
              <a:off x="8911026" y="4064583"/>
              <a:ext cx="38841" cy="563834"/>
              <a:chOff x="932688" y="2877312"/>
              <a:chExt cx="0" cy="1374648"/>
            </a:xfrm>
          </p:grpSpPr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4B6EF132-DA2A-499B-A0A9-7FCBEEB19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A50A55A9-4B4F-4D0B-B528-E7D9A365F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6D0FC2D5-8001-4479-A5D4-BB4C3E74F54C}"/>
                </a:ext>
              </a:extLst>
            </p:cNvPr>
            <p:cNvGrpSpPr/>
            <p:nvPr/>
          </p:nvGrpSpPr>
          <p:grpSpPr>
            <a:xfrm>
              <a:off x="9241921" y="4214785"/>
              <a:ext cx="33974" cy="412110"/>
              <a:chOff x="932688" y="2877312"/>
              <a:chExt cx="0" cy="1374648"/>
            </a:xfrm>
          </p:grpSpPr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0225168F-5B64-46EA-BF7F-919722793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19ECF105-94F0-4197-AA37-74955F1BF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7465F1CE-7437-4361-907B-354E6E68F8FE}"/>
                </a:ext>
              </a:extLst>
            </p:cNvPr>
            <p:cNvGrpSpPr/>
            <p:nvPr/>
          </p:nvGrpSpPr>
          <p:grpSpPr>
            <a:xfrm>
              <a:off x="9558934" y="4123872"/>
              <a:ext cx="90266" cy="503021"/>
              <a:chOff x="932688" y="2877312"/>
              <a:chExt cx="0" cy="1374648"/>
            </a:xfrm>
          </p:grpSpPr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CFEAB149-5F39-4C32-B978-D333A5939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9D6C94C9-371A-4355-A6C1-96C190ACA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5DB5B8A0-ACFE-4E81-8955-E5F2A26F4DF4}"/>
                </a:ext>
              </a:extLst>
            </p:cNvPr>
            <p:cNvGrpSpPr/>
            <p:nvPr/>
          </p:nvGrpSpPr>
          <p:grpSpPr>
            <a:xfrm>
              <a:off x="9862060" y="4198833"/>
              <a:ext cx="27767" cy="428061"/>
              <a:chOff x="932688" y="2877312"/>
              <a:chExt cx="0" cy="1374648"/>
            </a:xfrm>
          </p:grpSpPr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08EA3D62-4899-4886-9AFA-76C2FF4A3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3E352B48-AA6E-4738-BA9A-2EF14D06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53CAB2FD-FFB5-463A-BE68-4A07DFD91D14}"/>
                </a:ext>
              </a:extLst>
            </p:cNvPr>
            <p:cNvGrpSpPr/>
            <p:nvPr/>
          </p:nvGrpSpPr>
          <p:grpSpPr>
            <a:xfrm>
              <a:off x="8843624" y="4065325"/>
              <a:ext cx="38841" cy="563834"/>
              <a:chOff x="932688" y="2877312"/>
              <a:chExt cx="0" cy="1374648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4154CB0D-AFC8-4BCF-A95F-5CACDC11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57E1A2C8-624F-4AF7-BE94-CE09ABF3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38553B6E-3D7C-42E5-8DE4-EE7CE830D7CB}"/>
                </a:ext>
              </a:extLst>
            </p:cNvPr>
            <p:cNvGrpSpPr/>
            <p:nvPr/>
          </p:nvGrpSpPr>
          <p:grpSpPr>
            <a:xfrm>
              <a:off x="9174519" y="4215527"/>
              <a:ext cx="33974" cy="412110"/>
              <a:chOff x="932688" y="2877312"/>
              <a:chExt cx="0" cy="1374648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F785898D-A64C-442A-80D2-565348384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63A0B3AA-2F7A-477F-BFA6-F1F49AB5C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583A2A21-2F0B-44F1-8D80-FAEC46DCCD8B}"/>
                </a:ext>
              </a:extLst>
            </p:cNvPr>
            <p:cNvGrpSpPr/>
            <p:nvPr/>
          </p:nvGrpSpPr>
          <p:grpSpPr>
            <a:xfrm>
              <a:off x="9491533" y="4124614"/>
              <a:ext cx="90266" cy="503021"/>
              <a:chOff x="932688" y="2877312"/>
              <a:chExt cx="0" cy="1374648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83970AC6-2425-449B-AA9F-AD76C6614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4A3DB203-6E10-4960-87F0-C58517CFB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C272BEED-BEB3-487F-B7A4-FB0543B44A32}"/>
                </a:ext>
              </a:extLst>
            </p:cNvPr>
            <p:cNvGrpSpPr/>
            <p:nvPr/>
          </p:nvGrpSpPr>
          <p:grpSpPr>
            <a:xfrm>
              <a:off x="9794659" y="4199575"/>
              <a:ext cx="27767" cy="428061"/>
              <a:chOff x="932688" y="2877312"/>
              <a:chExt cx="0" cy="1374648"/>
            </a:xfrm>
          </p:grpSpPr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BD7471E0-EB32-4531-9515-C283CA137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332A04F4-3EDE-446E-960E-ACFEAD414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E2F99484-E17D-47C0-A9C9-7466E53A501C}"/>
                </a:ext>
              </a:extLst>
            </p:cNvPr>
            <p:cNvGrpSpPr/>
            <p:nvPr/>
          </p:nvGrpSpPr>
          <p:grpSpPr>
            <a:xfrm>
              <a:off x="8975790" y="4067123"/>
              <a:ext cx="38841" cy="563834"/>
              <a:chOff x="932688" y="2877312"/>
              <a:chExt cx="0" cy="1374648"/>
            </a:xfrm>
          </p:grpSpPr>
          <p:cxnSp>
            <p:nvCxnSpPr>
              <p:cNvPr id="130" name="Connecteur droit 129">
                <a:extLst>
                  <a:ext uri="{FF2B5EF4-FFF2-40B4-BE49-F238E27FC236}">
                    <a16:creationId xmlns:a16="http://schemas.microsoft.com/office/drawing/2014/main" id="{973A4109-36B9-40A7-A6F5-40CA5CCE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DE412C24-C6ED-42E5-B58C-4BC11935C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18DCF7FA-BDEE-4CFB-BC61-61BA9A7D7DE6}"/>
                </a:ext>
              </a:extLst>
            </p:cNvPr>
            <p:cNvGrpSpPr/>
            <p:nvPr/>
          </p:nvGrpSpPr>
          <p:grpSpPr>
            <a:xfrm>
              <a:off x="9306685" y="4217325"/>
              <a:ext cx="33974" cy="412110"/>
              <a:chOff x="932688" y="2877312"/>
              <a:chExt cx="0" cy="1374648"/>
            </a:xfrm>
          </p:grpSpPr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BA85F419-56D4-46E1-BA81-E9277B9D9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>
                <a:extLst>
                  <a:ext uri="{FF2B5EF4-FFF2-40B4-BE49-F238E27FC236}">
                    <a16:creationId xmlns:a16="http://schemas.microsoft.com/office/drawing/2014/main" id="{9081BFA2-5B34-4F26-A64B-7D43F10A3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3F9DA737-3CC7-44E2-B614-805AD7DDA2E9}"/>
                </a:ext>
              </a:extLst>
            </p:cNvPr>
            <p:cNvGrpSpPr/>
            <p:nvPr/>
          </p:nvGrpSpPr>
          <p:grpSpPr>
            <a:xfrm>
              <a:off x="9623698" y="4126412"/>
              <a:ext cx="90266" cy="503021"/>
              <a:chOff x="932688" y="2877312"/>
              <a:chExt cx="0" cy="1374648"/>
            </a:xfrm>
          </p:grpSpPr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B344881F-0F84-4D14-8729-06AC26152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E46E94C6-2DC1-479A-A04B-17DEAF90D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78E49E37-4743-4AFF-8239-4E0A4467CC37}"/>
                </a:ext>
              </a:extLst>
            </p:cNvPr>
            <p:cNvGrpSpPr/>
            <p:nvPr/>
          </p:nvGrpSpPr>
          <p:grpSpPr>
            <a:xfrm>
              <a:off x="9926824" y="4201373"/>
              <a:ext cx="27767" cy="428061"/>
              <a:chOff x="932688" y="2877312"/>
              <a:chExt cx="0" cy="1374648"/>
            </a:xfrm>
          </p:grpSpPr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14A9D74F-8943-4BF7-B7A8-002257CFA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A28D62BD-AB2E-44DA-B069-B0095F5E1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A799DAB-6C9F-4705-86B9-5BF5F2F2FBF2}"/>
                </a:ext>
              </a:extLst>
            </p:cNvPr>
            <p:cNvSpPr/>
            <p:nvPr/>
          </p:nvSpPr>
          <p:spPr>
            <a:xfrm>
              <a:off x="8442885" y="3727987"/>
              <a:ext cx="1756410" cy="126101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BF32E59F-FCFA-4812-8E0C-CD8301C85551}"/>
              </a:ext>
            </a:extLst>
          </p:cNvPr>
          <p:cNvGrpSpPr/>
          <p:nvPr/>
        </p:nvGrpSpPr>
        <p:grpSpPr>
          <a:xfrm>
            <a:off x="7902170" y="1406326"/>
            <a:ext cx="2251332" cy="1533766"/>
            <a:chOff x="8442885" y="1952310"/>
            <a:chExt cx="1756410" cy="1261010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DED5C82D-0883-4E14-9B7B-2A740510C95D}"/>
                </a:ext>
              </a:extLst>
            </p:cNvPr>
            <p:cNvGrpSpPr/>
            <p:nvPr/>
          </p:nvGrpSpPr>
          <p:grpSpPr>
            <a:xfrm>
              <a:off x="8778860" y="2287108"/>
              <a:ext cx="38841" cy="563834"/>
              <a:chOff x="932688" y="2877312"/>
              <a:chExt cx="0" cy="1374648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0979868B-BAC9-4696-8159-0C34E7CBC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6941825-660E-4227-8153-FB9DF6F8B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859E190B-750F-4B11-A20D-06346476713B}"/>
                </a:ext>
              </a:extLst>
            </p:cNvPr>
            <p:cNvGrpSpPr/>
            <p:nvPr/>
          </p:nvGrpSpPr>
          <p:grpSpPr>
            <a:xfrm>
              <a:off x="9109755" y="2437310"/>
              <a:ext cx="33974" cy="412110"/>
              <a:chOff x="932688" y="2877312"/>
              <a:chExt cx="0" cy="1374648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709E15DF-98D2-4CD8-AFE6-A4843C20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5EC97F0-11A6-418D-A5B8-DB36A0349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0244CDF9-BBB3-4759-B11A-3064EF246987}"/>
                </a:ext>
              </a:extLst>
            </p:cNvPr>
            <p:cNvGrpSpPr/>
            <p:nvPr/>
          </p:nvGrpSpPr>
          <p:grpSpPr>
            <a:xfrm>
              <a:off x="9426769" y="2346397"/>
              <a:ext cx="90266" cy="503021"/>
              <a:chOff x="932688" y="2877312"/>
              <a:chExt cx="0" cy="1374648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C83F7772-E1DA-4380-AF47-BA6A9AFE4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5FFA560-216F-4F18-BA53-A7E378EAA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8ACF869C-E29C-4D0E-BE5E-2DED54342D36}"/>
                </a:ext>
              </a:extLst>
            </p:cNvPr>
            <p:cNvGrpSpPr/>
            <p:nvPr/>
          </p:nvGrpSpPr>
          <p:grpSpPr>
            <a:xfrm>
              <a:off x="9729895" y="2421358"/>
              <a:ext cx="27767" cy="428061"/>
              <a:chOff x="932688" y="2877312"/>
              <a:chExt cx="0" cy="1374648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F4963D9E-56EE-44AB-8C6D-5C024CFE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E1D59A24-CC16-48CA-8F51-914DF2FA4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7DFD27C0-9A19-4A7E-8524-24AED730A897}"/>
                </a:ext>
              </a:extLst>
            </p:cNvPr>
            <p:cNvGrpSpPr/>
            <p:nvPr/>
          </p:nvGrpSpPr>
          <p:grpSpPr>
            <a:xfrm>
              <a:off x="8911026" y="2288906"/>
              <a:ext cx="38841" cy="563834"/>
              <a:chOff x="932688" y="2877312"/>
              <a:chExt cx="0" cy="137464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D014D89-DA94-4610-8691-E9AF204BA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FCCC81E1-5E4A-440D-BA75-0EB3DB0FC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52A0E89B-742E-4979-8650-73D42D18759B}"/>
                </a:ext>
              </a:extLst>
            </p:cNvPr>
            <p:cNvGrpSpPr/>
            <p:nvPr/>
          </p:nvGrpSpPr>
          <p:grpSpPr>
            <a:xfrm>
              <a:off x="9241921" y="2439108"/>
              <a:ext cx="33974" cy="412110"/>
              <a:chOff x="932688" y="2877312"/>
              <a:chExt cx="0" cy="1374648"/>
            </a:xfrm>
          </p:grpSpPr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2C297DA6-8D28-4EB3-BA67-0A87C7992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3B78B1F6-DD0F-4293-8982-0C01E8C52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D62D1615-2911-4E0D-AB61-C6EBDEB32BB7}"/>
                </a:ext>
              </a:extLst>
            </p:cNvPr>
            <p:cNvGrpSpPr/>
            <p:nvPr/>
          </p:nvGrpSpPr>
          <p:grpSpPr>
            <a:xfrm>
              <a:off x="9558934" y="2348195"/>
              <a:ext cx="90266" cy="503021"/>
              <a:chOff x="932688" y="2877312"/>
              <a:chExt cx="0" cy="13746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4B2A645-E416-4DCD-9029-EFDA91FDC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CA5D4CB-5313-4507-A539-079B9F51D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3FB020B6-6FD2-4D2B-9380-E88D1EDA1613}"/>
                </a:ext>
              </a:extLst>
            </p:cNvPr>
            <p:cNvGrpSpPr/>
            <p:nvPr/>
          </p:nvGrpSpPr>
          <p:grpSpPr>
            <a:xfrm>
              <a:off x="9862060" y="2423156"/>
              <a:ext cx="27767" cy="428061"/>
              <a:chOff x="932688" y="2877312"/>
              <a:chExt cx="0" cy="1374648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C4D2A620-E6AA-4FD5-B435-9084B9BA9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620527CE-68F6-44CF-B08D-B4A686F2E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5715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DA018BD-5BE8-4675-942E-03A73FEEC727}"/>
                </a:ext>
              </a:extLst>
            </p:cNvPr>
            <p:cNvSpPr/>
            <p:nvPr/>
          </p:nvSpPr>
          <p:spPr>
            <a:xfrm>
              <a:off x="8442885" y="1952310"/>
              <a:ext cx="1756410" cy="126101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01909164-768C-44CC-91D7-DD6EE5504750}"/>
              </a:ext>
            </a:extLst>
          </p:cNvPr>
          <p:cNvGrpSpPr/>
          <p:nvPr/>
        </p:nvGrpSpPr>
        <p:grpSpPr>
          <a:xfrm>
            <a:off x="375267" y="4458374"/>
            <a:ext cx="2149125" cy="1877536"/>
            <a:chOff x="375267" y="4458374"/>
            <a:chExt cx="2149125" cy="1877536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EDD33A1-2A77-4073-992A-6CB8764378D5}"/>
                </a:ext>
              </a:extLst>
            </p:cNvPr>
            <p:cNvGrpSpPr/>
            <p:nvPr/>
          </p:nvGrpSpPr>
          <p:grpSpPr>
            <a:xfrm>
              <a:off x="939286" y="4873178"/>
              <a:ext cx="39239" cy="1025258"/>
              <a:chOff x="932688" y="2877312"/>
              <a:chExt cx="0" cy="1374648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6C7E2A7-DD66-4131-8AD7-864310454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52464BD7-655B-48B5-A525-A38033FE6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013D0D-3866-460A-8F23-DF9E5374CA36}"/>
                </a:ext>
              </a:extLst>
            </p:cNvPr>
            <p:cNvGrpSpPr/>
            <p:nvPr/>
          </p:nvGrpSpPr>
          <p:grpSpPr>
            <a:xfrm>
              <a:off x="1273573" y="5146301"/>
              <a:ext cx="34322" cy="749368"/>
              <a:chOff x="932688" y="2877312"/>
              <a:chExt cx="0" cy="1374648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1A4BF96-F030-461E-A74A-C937F9E9E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544F9C16-40C8-4044-8B4B-C1BEA9B74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47E76F46-8063-45AD-97AF-50E64B6CADBB}"/>
                </a:ext>
              </a:extLst>
            </p:cNvPr>
            <p:cNvGrpSpPr/>
            <p:nvPr/>
          </p:nvGrpSpPr>
          <p:grpSpPr>
            <a:xfrm>
              <a:off x="1593836" y="4980988"/>
              <a:ext cx="91191" cy="914679"/>
              <a:chOff x="932688" y="2877312"/>
              <a:chExt cx="0" cy="1374648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6934975A-D59C-41C6-A0F7-8DF645E245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06D5E00-9047-48F2-A12A-C93C6FE1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D365D1-0F78-4A51-B7C0-4780FEA5051B}"/>
                </a:ext>
              </a:extLst>
            </p:cNvPr>
            <p:cNvGrpSpPr/>
            <p:nvPr/>
          </p:nvGrpSpPr>
          <p:grpSpPr>
            <a:xfrm>
              <a:off x="1900069" y="5117294"/>
              <a:ext cx="28052" cy="778373"/>
              <a:chOff x="932688" y="2877312"/>
              <a:chExt cx="0" cy="1374648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35CD1B10-380D-429D-B030-FF8F1768C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577EC4DD-4D30-4D49-A085-E60032B18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E6C5816-B5A3-40DB-B59A-E372D62DC570}"/>
                </a:ext>
              </a:extLst>
            </p:cNvPr>
            <p:cNvSpPr/>
            <p:nvPr/>
          </p:nvSpPr>
          <p:spPr>
            <a:xfrm>
              <a:off x="375267" y="445837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04A456DD-C6FF-48C8-9425-D6676F81676F}"/>
              </a:ext>
            </a:extLst>
          </p:cNvPr>
          <p:cNvGrpSpPr/>
          <p:nvPr/>
        </p:nvGrpSpPr>
        <p:grpSpPr>
          <a:xfrm>
            <a:off x="3156942" y="4458374"/>
            <a:ext cx="2149125" cy="1877536"/>
            <a:chOff x="3156942" y="4458374"/>
            <a:chExt cx="2149125" cy="1877536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66109943-B61A-491D-A260-C5910043C3A9}"/>
                </a:ext>
              </a:extLst>
            </p:cNvPr>
            <p:cNvGrpSpPr/>
            <p:nvPr/>
          </p:nvGrpSpPr>
          <p:grpSpPr>
            <a:xfrm>
              <a:off x="3720961" y="4873178"/>
              <a:ext cx="39239" cy="1025258"/>
              <a:chOff x="932688" y="2877312"/>
              <a:chExt cx="0" cy="1374648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61B3E4FA-9906-4334-AAFB-517144BA4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985731C-28F1-4906-908D-EA443243B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999D23B6-3B9F-400C-A0A2-56B6F340FF62}"/>
                </a:ext>
              </a:extLst>
            </p:cNvPr>
            <p:cNvGrpSpPr/>
            <p:nvPr/>
          </p:nvGrpSpPr>
          <p:grpSpPr>
            <a:xfrm>
              <a:off x="4055248" y="5146301"/>
              <a:ext cx="34322" cy="749368"/>
              <a:chOff x="932688" y="2877312"/>
              <a:chExt cx="0" cy="1374648"/>
            </a:xfrm>
          </p:grpSpPr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2AC06D69-D866-4FF9-9A6A-1DFE2823C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3AD24F6D-6B62-4AB1-BE1E-3267B6371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0321734C-F911-47C6-AA7A-CCDC43EA1ACE}"/>
                </a:ext>
              </a:extLst>
            </p:cNvPr>
            <p:cNvGrpSpPr/>
            <p:nvPr/>
          </p:nvGrpSpPr>
          <p:grpSpPr>
            <a:xfrm>
              <a:off x="4375511" y="4980988"/>
              <a:ext cx="91191" cy="914679"/>
              <a:chOff x="932688" y="2877312"/>
              <a:chExt cx="0" cy="1374648"/>
            </a:xfrm>
          </p:grpSpPr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1F23F08A-FB21-49FC-B376-066324027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6541CF6-5579-47B7-969C-DB96EC707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25D541E6-C528-4B96-943D-D2F9290C8133}"/>
                </a:ext>
              </a:extLst>
            </p:cNvPr>
            <p:cNvGrpSpPr/>
            <p:nvPr/>
          </p:nvGrpSpPr>
          <p:grpSpPr>
            <a:xfrm>
              <a:off x="4681744" y="5117294"/>
              <a:ext cx="28052" cy="778373"/>
              <a:chOff x="932688" y="2877312"/>
              <a:chExt cx="0" cy="137464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E11C00C-A27C-4F12-B62C-64BB91415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80BDF518-52AB-4EFC-998A-17E785093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07370DB-A277-411D-9D95-60CB50D7BA69}"/>
                </a:ext>
              </a:extLst>
            </p:cNvPr>
            <p:cNvSpPr/>
            <p:nvPr/>
          </p:nvSpPr>
          <p:spPr>
            <a:xfrm>
              <a:off x="3156942" y="445837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5A9BFA4-CC7B-4E93-AE5E-957C21EBD25C}"/>
              </a:ext>
            </a:extLst>
          </p:cNvPr>
          <p:cNvCxnSpPr>
            <a:stCxn id="34" idx="5"/>
            <a:endCxn id="60" idx="0"/>
          </p:cNvCxnSpPr>
          <p:nvPr/>
        </p:nvCxnSpPr>
        <p:spPr>
          <a:xfrm>
            <a:off x="3532143" y="3407001"/>
            <a:ext cx="699362" cy="105137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1F805E8-9B9D-4431-956C-B8E3F13060B2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 flipH="1">
            <a:off x="1449830" y="3407001"/>
            <a:ext cx="562651" cy="1051372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3C783ABF-5DA9-4EA9-855A-0E8F25A862AE}"/>
              </a:ext>
            </a:extLst>
          </p:cNvPr>
          <p:cNvGrpSpPr/>
          <p:nvPr/>
        </p:nvGrpSpPr>
        <p:grpSpPr>
          <a:xfrm>
            <a:off x="1697749" y="1804424"/>
            <a:ext cx="2149125" cy="1877536"/>
            <a:chOff x="1697749" y="1804424"/>
            <a:chExt cx="2149125" cy="187753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53F7218-E183-4A04-84C0-72EFFC1786F4}"/>
                </a:ext>
              </a:extLst>
            </p:cNvPr>
            <p:cNvGrpSpPr/>
            <p:nvPr/>
          </p:nvGrpSpPr>
          <p:grpSpPr>
            <a:xfrm>
              <a:off x="2261768" y="2219228"/>
              <a:ext cx="39239" cy="1025258"/>
              <a:chOff x="932688" y="2877312"/>
              <a:chExt cx="0" cy="1374648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667F8097-D009-4360-A2F4-FAC4A5435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3FD7531E-A773-4B63-9363-347DB5DDB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32B562A-3286-45AB-A9C1-AA693C0C63EF}"/>
                </a:ext>
              </a:extLst>
            </p:cNvPr>
            <p:cNvGrpSpPr/>
            <p:nvPr/>
          </p:nvGrpSpPr>
          <p:grpSpPr>
            <a:xfrm>
              <a:off x="2596055" y="2492351"/>
              <a:ext cx="34322" cy="749368"/>
              <a:chOff x="932688" y="2877312"/>
              <a:chExt cx="0" cy="1374648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89EDDF9-3FEA-4445-8D43-4E4FECAC2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BD843E5E-976A-4CDC-81D7-B3FD0306D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0F0A9C2-BB36-4E7F-B47C-C2A8F2A838C8}"/>
                </a:ext>
              </a:extLst>
            </p:cNvPr>
            <p:cNvGrpSpPr/>
            <p:nvPr/>
          </p:nvGrpSpPr>
          <p:grpSpPr>
            <a:xfrm>
              <a:off x="2916318" y="2327038"/>
              <a:ext cx="91191" cy="914679"/>
              <a:chOff x="932688" y="2877312"/>
              <a:chExt cx="0" cy="1374648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2179CB3-5F18-4354-84C3-8E1C387AA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ECB019BF-CF41-4EDF-83FB-7C503F947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4BD50CE8-840C-4656-B826-6FA734A6C452}"/>
                </a:ext>
              </a:extLst>
            </p:cNvPr>
            <p:cNvGrpSpPr/>
            <p:nvPr/>
          </p:nvGrpSpPr>
          <p:grpSpPr>
            <a:xfrm>
              <a:off x="3222551" y="2463344"/>
              <a:ext cx="28052" cy="778373"/>
              <a:chOff x="932688" y="2877312"/>
              <a:chExt cx="0" cy="1374648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576EC487-BC6B-41A4-A3BD-DB3D83E76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2877312"/>
                <a:ext cx="0" cy="403098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6C79CC4-7710-465B-842A-1EEA09BD0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88" y="3396615"/>
                <a:ext cx="0" cy="855345"/>
              </a:xfrm>
              <a:prstGeom prst="line">
                <a:avLst/>
              </a:prstGeom>
              <a:ln w="889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D0F6218-2536-4544-8548-28F6DFCD8818}"/>
                </a:ext>
              </a:extLst>
            </p:cNvPr>
            <p:cNvSpPr/>
            <p:nvPr/>
          </p:nvSpPr>
          <p:spPr>
            <a:xfrm>
              <a:off x="1697749" y="1804424"/>
              <a:ext cx="2149125" cy="1877536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78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224</Words>
  <Application>Microsoft Office PowerPoint</Application>
  <PresentationFormat>Widescreen</PresentationFormat>
  <Paragraphs>67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Solving Nim’s Game</vt:lpstr>
      <vt:lpstr>Basic Genetics</vt:lpstr>
      <vt:lpstr>Cells…</vt:lpstr>
      <vt:lpstr>…you already know</vt:lpstr>
      <vt:lpstr>Genetic Code in Cells</vt:lpstr>
      <vt:lpstr>Cells Types</vt:lpstr>
      <vt:lpstr>Chromosomes</vt:lpstr>
      <vt:lpstr>Human Genotype</vt:lpstr>
      <vt:lpstr>Reproduction</vt:lpstr>
      <vt:lpstr>Fertilization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Nim’s Game</dc:title>
  <dc:creator>Paul Dubois</dc:creator>
  <cp:lastModifiedBy>Paul Dubois</cp:lastModifiedBy>
  <cp:revision>10</cp:revision>
  <dcterms:created xsi:type="dcterms:W3CDTF">2023-01-12T22:19:13Z</dcterms:created>
  <dcterms:modified xsi:type="dcterms:W3CDTF">2023-01-12T22:46:07Z</dcterms:modified>
</cp:coreProperties>
</file>