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 snapToGrid="0">
      <p:cViewPr>
        <p:scale>
          <a:sx n="66" d="100"/>
          <a:sy n="66" d="100"/>
        </p:scale>
        <p:origin x="58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88FBB-98E4-4C62-99AB-E6602312ADC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8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Emplacement de l’information génétique d’une cellule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Toutes les cellules ont l’intégralité du code génétique, mais après la « différentiation cellulaire », seule une partie est utilisé.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C’est en trompant une cellule sur sa différentiation qu’on peut faire des truc cools (</a:t>
            </a:r>
            <a:r>
              <a:rPr lang="fr-FR" dirty="0" err="1"/>
              <a:t>eg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6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Cellules diploïdes vs </a:t>
            </a:r>
            <a:r>
              <a:rPr lang="fr-FR" dirty="0" err="1"/>
              <a:t>haploïds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Gènes, Allèles, Locus</a:t>
            </a:r>
          </a:p>
          <a:p>
            <a:r>
              <a:rPr lang="fr-FR" dirty="0"/>
              <a:t>Exemples?</a:t>
            </a:r>
          </a:p>
          <a:p>
            <a:r>
              <a:rPr lang="fr-FR" dirty="0"/>
              <a:t>Homozygotes / Hétérozygotes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Génotype, Phénotype</a:t>
            </a:r>
          </a:p>
          <a:p>
            <a:r>
              <a:rPr lang="fr-FR" dirty="0"/>
              <a:t>Différence Homme-Femme</a:t>
            </a:r>
          </a:p>
          <a:p>
            <a:r>
              <a:rPr lang="fr-FR" dirty="0"/>
              <a:t>Trisomie 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Reproduction asexuelle: simple</a:t>
            </a:r>
          </a:p>
          <a:p>
            <a:r>
              <a:rPr lang="fr-FR" dirty="0"/>
              <a:t>Reproduction sexuelle: plus complexe, création de gamètes… puis fécondation</a:t>
            </a:r>
          </a:p>
          <a:p>
            <a:r>
              <a:rPr lang="fr-FR" dirty="0"/>
              <a:t>… évidemment, ce qui nous intéresse, c’est le sexe ;)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7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Fécondation de deux gamètes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5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reproduction sexuée, c’est compliqué!</a:t>
            </a:r>
          </a:p>
          <a:p>
            <a:r>
              <a:rPr lang="fr-FR" dirty="0"/>
              <a:t>Noter que les organismes doivent être de la même espèce, c’est-à-dire que les chromosomes sont identiques pour les deux organismes.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D555B8E-ABF0-4DC3-8D04-207C6675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2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ED748-DDBE-4170-A5F4-B87FCA05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0429"/>
            <a:ext cx="5157787" cy="729222"/>
          </a:xfrm>
        </p:spPr>
        <p:txBody>
          <a:bodyPr/>
          <a:lstStyle/>
          <a:p>
            <a:r>
              <a:rPr lang="en-US" dirty="0"/>
              <a:t>Asexual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90A0A6-B159-4337-A3D6-36178E59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30429"/>
            <a:ext cx="5183188" cy="729222"/>
          </a:xfrm>
        </p:spPr>
        <p:txBody>
          <a:bodyPr/>
          <a:lstStyle/>
          <a:p>
            <a:r>
              <a:rPr lang="en-US" dirty="0"/>
              <a:t>Sexual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3C8BD231-9C1C-4892-96E6-BA20E44E59DD}"/>
              </a:ext>
            </a:extLst>
          </p:cNvPr>
          <p:cNvGrpSpPr/>
          <p:nvPr/>
        </p:nvGrpSpPr>
        <p:grpSpPr>
          <a:xfrm>
            <a:off x="6322040" y="5304486"/>
            <a:ext cx="1072012" cy="1002124"/>
            <a:chOff x="7210123" y="5527632"/>
            <a:chExt cx="836346" cy="823912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0E3B050E-3F0D-4457-B65B-E59A30ED1320}"/>
                </a:ext>
              </a:extLst>
            </p:cNvPr>
            <p:cNvGrpSpPr/>
            <p:nvPr/>
          </p:nvGrpSpPr>
          <p:grpSpPr>
            <a:xfrm>
              <a:off x="7456581" y="5665822"/>
              <a:ext cx="384937" cy="563834"/>
              <a:chOff x="5982328" y="5563630"/>
              <a:chExt cx="978802" cy="563834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A3EF919D-FC7A-4473-AE9E-E7BBC64F639F}"/>
                  </a:ext>
                </a:extLst>
              </p:cNvPr>
              <p:cNvGrpSpPr/>
              <p:nvPr/>
            </p:nvGrpSpPr>
            <p:grpSpPr>
              <a:xfrm>
                <a:off x="5982328" y="5563630"/>
                <a:ext cx="38841" cy="563834"/>
                <a:chOff x="932688" y="2877312"/>
                <a:chExt cx="0" cy="1374648"/>
              </a:xfrm>
            </p:grpSpPr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7E244751-FE75-42A0-8FC1-5CFAD585A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E6884834-E5C7-4DB3-9900-3B57B8B33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36C1892E-3DD3-4EB7-A0B0-FA9239404707}"/>
                  </a:ext>
                </a:extLst>
              </p:cNvPr>
              <p:cNvGrpSpPr/>
              <p:nvPr/>
            </p:nvGrpSpPr>
            <p:grpSpPr>
              <a:xfrm>
                <a:off x="6313223" y="5713832"/>
                <a:ext cx="33974" cy="412110"/>
                <a:chOff x="932688" y="2877312"/>
                <a:chExt cx="0" cy="1374648"/>
              </a:xfrm>
            </p:grpSpPr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12E54D68-E451-408C-8659-FF7A139E7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0C3D94C2-79CA-4A04-BF2F-5BADAD5AE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D3F3AB45-F208-4C0F-B4B7-2853A8BE6FEE}"/>
                  </a:ext>
                </a:extLst>
              </p:cNvPr>
              <p:cNvGrpSpPr/>
              <p:nvPr/>
            </p:nvGrpSpPr>
            <p:grpSpPr>
              <a:xfrm>
                <a:off x="6630237" y="5622919"/>
                <a:ext cx="90266" cy="503021"/>
                <a:chOff x="932688" y="2877312"/>
                <a:chExt cx="0" cy="1374648"/>
              </a:xfrm>
            </p:grpSpPr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F24854F7-1067-43C3-9C6F-30A2A612C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>
                  <a:extLst>
                    <a:ext uri="{FF2B5EF4-FFF2-40B4-BE49-F238E27FC236}">
                      <a16:creationId xmlns:a16="http://schemas.microsoft.com/office/drawing/2014/main" id="{E507F933-2177-4FD8-B6A6-9861C328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22818B04-92AA-4F43-89C7-032EB6011A49}"/>
                  </a:ext>
                </a:extLst>
              </p:cNvPr>
              <p:cNvGrpSpPr/>
              <p:nvPr/>
            </p:nvGrpSpPr>
            <p:grpSpPr>
              <a:xfrm>
                <a:off x="6933363" y="5697880"/>
                <a:ext cx="27767" cy="428061"/>
                <a:chOff x="932688" y="2877312"/>
                <a:chExt cx="0" cy="1374648"/>
              </a:xfrm>
            </p:grpSpPr>
            <p:cxnSp>
              <p:nvCxnSpPr>
                <p:cNvPr id="151" name="Connecteur droit 150">
                  <a:extLst>
                    <a:ext uri="{FF2B5EF4-FFF2-40B4-BE49-F238E27FC236}">
                      <a16:creationId xmlns:a16="http://schemas.microsoft.com/office/drawing/2014/main" id="{DA617A15-FBCE-4593-B1A2-47899805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D0A0C157-42F4-4981-85E9-4233D8D09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A98E497-187F-4C68-95F9-8BEBD9848DC6}"/>
                </a:ext>
              </a:extLst>
            </p:cNvPr>
            <p:cNvSpPr/>
            <p:nvPr/>
          </p:nvSpPr>
          <p:spPr>
            <a:xfrm>
              <a:off x="721012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EB5315E-B587-43FE-99A1-9F59B8D74BE7}"/>
              </a:ext>
            </a:extLst>
          </p:cNvPr>
          <p:cNvGrpSpPr/>
          <p:nvPr/>
        </p:nvGrpSpPr>
        <p:grpSpPr>
          <a:xfrm>
            <a:off x="7805438" y="5275333"/>
            <a:ext cx="1072012" cy="1002124"/>
            <a:chOff x="8367418" y="5503664"/>
            <a:chExt cx="836346" cy="823912"/>
          </a:xfrm>
        </p:grpSpPr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C1B62783-E061-47D0-BB4B-4CDE76F73079}"/>
                </a:ext>
              </a:extLst>
            </p:cNvPr>
            <p:cNvGrpSpPr/>
            <p:nvPr/>
          </p:nvGrpSpPr>
          <p:grpSpPr>
            <a:xfrm>
              <a:off x="8590428" y="5623525"/>
              <a:ext cx="391108" cy="563834"/>
              <a:chOff x="7526388" y="5566170"/>
              <a:chExt cx="978802" cy="563834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D393E7B-8613-4F98-AAEA-861526B80CA4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158" name="Connecteur droit 157">
                  <a:extLst>
                    <a:ext uri="{FF2B5EF4-FFF2-40B4-BE49-F238E27FC236}">
                      <a16:creationId xmlns:a16="http://schemas.microsoft.com/office/drawing/2014/main" id="{34F1E7D5-E58A-4BC9-9A8B-DAB67C21F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E24EDED6-FB90-4FA0-B010-77CCB21A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479708F8-4B9B-4E6E-BC27-A6EB9EA6046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4912A1D3-1E8E-476F-A162-A5F8382A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0B08CEC4-ADD6-45C2-8C7B-FD2CC849B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50E3961C-C385-4438-9558-9C38B0E45A6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167" name="Connecteur droit 166">
                  <a:extLst>
                    <a:ext uri="{FF2B5EF4-FFF2-40B4-BE49-F238E27FC236}">
                      <a16:creationId xmlns:a16="http://schemas.microsoft.com/office/drawing/2014/main" id="{70666EF1-0497-4C5A-8F33-09E39D49E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56126480-5A87-4B63-83D6-6674DD50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5FDE8C60-14F2-4A19-BE43-5BEE14311ADD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A424D9C7-211A-4CD1-9EB7-1C457BB95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5D9EFC6A-2661-494C-8E53-4B78F53C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998AD64-E2D8-47F5-9B1F-0CBEFC005677}"/>
                </a:ext>
              </a:extLst>
            </p:cNvPr>
            <p:cNvSpPr/>
            <p:nvPr/>
          </p:nvSpPr>
          <p:spPr>
            <a:xfrm>
              <a:off x="8367418" y="5503664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146ACA9-C42F-4CF6-9AD9-65FF761E18E9}"/>
              </a:ext>
            </a:extLst>
          </p:cNvPr>
          <p:cNvGrpSpPr/>
          <p:nvPr/>
        </p:nvGrpSpPr>
        <p:grpSpPr>
          <a:xfrm>
            <a:off x="9290105" y="5304486"/>
            <a:ext cx="1072012" cy="1002124"/>
            <a:chOff x="9525703" y="5527632"/>
            <a:chExt cx="836346" cy="823912"/>
          </a:xfrm>
        </p:grpSpPr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7B8B4BF4-0A3C-4377-8FD5-13E303E7E3E0}"/>
                </a:ext>
              </a:extLst>
            </p:cNvPr>
            <p:cNvGrpSpPr/>
            <p:nvPr/>
          </p:nvGrpSpPr>
          <p:grpSpPr>
            <a:xfrm>
              <a:off x="9765409" y="5633703"/>
              <a:ext cx="428585" cy="563834"/>
              <a:chOff x="8966146" y="5567968"/>
              <a:chExt cx="914037" cy="563834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D5AEF79-6192-4473-B9A5-6B1A2FF59AFB}"/>
                  </a:ext>
                </a:extLst>
              </p:cNvPr>
              <p:cNvGrpSpPr/>
              <p:nvPr/>
            </p:nvGrpSpPr>
            <p:grpSpPr>
              <a:xfrm>
                <a:off x="9852416" y="5699678"/>
                <a:ext cx="27767" cy="428061"/>
                <a:chOff x="932688" y="2877312"/>
                <a:chExt cx="0" cy="1374648"/>
              </a:xfrm>
            </p:grpSpPr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777BA059-520F-4735-B19C-483B2C12D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681EE275-78E6-4360-B692-1EB3D52A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B59E2031-4C39-4AE8-911D-4F20D30211E9}"/>
                  </a:ext>
                </a:extLst>
              </p:cNvPr>
              <p:cNvGrpSpPr/>
              <p:nvPr/>
            </p:nvGrpSpPr>
            <p:grpSpPr>
              <a:xfrm>
                <a:off x="9481889" y="5625459"/>
                <a:ext cx="90266" cy="503021"/>
                <a:chOff x="932688" y="2877312"/>
                <a:chExt cx="0" cy="1374648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10379AF8-0860-4B25-9598-43379A30D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A8DD7D5D-D1B8-4D57-90C0-D5E2309A4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D22247F8-DD15-4D3C-BCDC-313DB49A663A}"/>
                  </a:ext>
                </a:extLst>
              </p:cNvPr>
              <p:cNvGrpSpPr/>
              <p:nvPr/>
            </p:nvGrpSpPr>
            <p:grpSpPr>
              <a:xfrm>
                <a:off x="8966146" y="5567968"/>
                <a:ext cx="38841" cy="563834"/>
                <a:chOff x="932688" y="2877312"/>
                <a:chExt cx="0" cy="1374648"/>
              </a:xfrm>
            </p:grpSpPr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12012D6F-B124-43FC-BDA8-EF9990D33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BC09F524-4995-48AF-BFC4-CB21C32AC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B844E90D-A140-4AC5-8D39-9B9611307356}"/>
                  </a:ext>
                </a:extLst>
              </p:cNvPr>
              <p:cNvGrpSpPr/>
              <p:nvPr/>
            </p:nvGrpSpPr>
            <p:grpSpPr>
              <a:xfrm>
                <a:off x="9297041" y="5718170"/>
                <a:ext cx="33974" cy="412110"/>
                <a:chOff x="932688" y="2877312"/>
                <a:chExt cx="0" cy="1374648"/>
              </a:xfrm>
            </p:grpSpPr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A769B1F6-86F0-45FC-90C3-B701DD7A2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79CC4DAA-96EE-45DF-AF64-23112FF76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F86CC07-A334-45E9-AB75-2B876851421E}"/>
                </a:ext>
              </a:extLst>
            </p:cNvPr>
            <p:cNvSpPr/>
            <p:nvPr/>
          </p:nvSpPr>
          <p:spPr>
            <a:xfrm>
              <a:off x="952570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827548C1-2335-45FD-8FE6-94D000CB2B87}"/>
              </a:ext>
            </a:extLst>
          </p:cNvPr>
          <p:cNvGrpSpPr/>
          <p:nvPr/>
        </p:nvGrpSpPr>
        <p:grpSpPr>
          <a:xfrm>
            <a:off x="10774772" y="5311344"/>
            <a:ext cx="1072012" cy="1002124"/>
            <a:chOff x="10683988" y="5533271"/>
            <a:chExt cx="836346" cy="823912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19F35A66-288B-474F-B213-51FF4541D04A}"/>
                </a:ext>
              </a:extLst>
            </p:cNvPr>
            <p:cNvGrpSpPr/>
            <p:nvPr/>
          </p:nvGrpSpPr>
          <p:grpSpPr>
            <a:xfrm>
              <a:off x="10933311" y="5652009"/>
              <a:ext cx="385874" cy="564851"/>
              <a:chOff x="10233358" y="5565428"/>
              <a:chExt cx="1043565" cy="564851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42D23AD3-88E1-4C8B-BB4B-8FF30216DCEA}"/>
                  </a:ext>
                </a:extLst>
              </p:cNvPr>
              <p:cNvGrpSpPr/>
              <p:nvPr/>
            </p:nvGrpSpPr>
            <p:grpSpPr>
              <a:xfrm>
                <a:off x="10233358" y="5565428"/>
                <a:ext cx="38841" cy="563834"/>
                <a:chOff x="932688" y="2877312"/>
                <a:chExt cx="0" cy="137464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3C19EEF1-65D3-48E5-9C30-7E8249781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DCFDCC5C-3D9B-4FEB-A484-52129913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856CF335-43CF-4A5E-8265-1004A36FBCAA}"/>
                  </a:ext>
                </a:extLst>
              </p:cNvPr>
              <p:cNvGrpSpPr/>
              <p:nvPr/>
            </p:nvGrpSpPr>
            <p:grpSpPr>
              <a:xfrm>
                <a:off x="10496851" y="5716372"/>
                <a:ext cx="33974" cy="412110"/>
                <a:chOff x="932688" y="2877312"/>
                <a:chExt cx="0" cy="1374648"/>
              </a:xfrm>
            </p:grpSpPr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0B5C9DCB-39D9-4D04-9212-6809AFE9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2701A9C8-EF7A-4CE7-9442-206CCA733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2AC961C3-8CDE-41AE-BD21-E8057DACA9CC}"/>
                  </a:ext>
                </a:extLst>
              </p:cNvPr>
              <p:cNvGrpSpPr/>
              <p:nvPr/>
            </p:nvGrpSpPr>
            <p:grpSpPr>
              <a:xfrm>
                <a:off x="10946030" y="5627257"/>
                <a:ext cx="90266" cy="503021"/>
                <a:chOff x="932688" y="2877312"/>
                <a:chExt cx="0" cy="1374648"/>
              </a:xfrm>
            </p:grpSpPr>
            <p:cxnSp>
              <p:nvCxnSpPr>
                <p:cNvPr id="185" name="Connecteur droit 184">
                  <a:extLst>
                    <a:ext uri="{FF2B5EF4-FFF2-40B4-BE49-F238E27FC236}">
                      <a16:creationId xmlns:a16="http://schemas.microsoft.com/office/drawing/2014/main" id="{DC07FAAC-71EF-4EFA-882B-D7EBDA6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necteur droit 185">
                  <a:extLst>
                    <a:ext uri="{FF2B5EF4-FFF2-40B4-BE49-F238E27FC236}">
                      <a16:creationId xmlns:a16="http://schemas.microsoft.com/office/drawing/2014/main" id="{8E274B8A-2003-4F4F-A233-07C3392FB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e 186">
                <a:extLst>
                  <a:ext uri="{FF2B5EF4-FFF2-40B4-BE49-F238E27FC236}">
                    <a16:creationId xmlns:a16="http://schemas.microsoft.com/office/drawing/2014/main" id="{8F8DD94E-8F60-4C31-9920-F68D9FE4761D}"/>
                  </a:ext>
                </a:extLst>
              </p:cNvPr>
              <p:cNvGrpSpPr/>
              <p:nvPr/>
            </p:nvGrpSpPr>
            <p:grpSpPr>
              <a:xfrm>
                <a:off x="11249156" y="5702218"/>
                <a:ext cx="27767" cy="428061"/>
                <a:chOff x="932688" y="2877312"/>
                <a:chExt cx="0" cy="1374648"/>
              </a:xfrm>
            </p:grpSpPr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871A6B65-024B-4A14-BFA6-4642DD9C5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necteur droit 188">
                  <a:extLst>
                    <a:ext uri="{FF2B5EF4-FFF2-40B4-BE49-F238E27FC236}">
                      <a16:creationId xmlns:a16="http://schemas.microsoft.com/office/drawing/2014/main" id="{E0FA29F9-4199-41D3-9909-0EA032D3F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FCE71026-927F-4860-ABEA-AE53372E9EE4}"/>
                </a:ext>
              </a:extLst>
            </p:cNvPr>
            <p:cNvSpPr/>
            <p:nvPr/>
          </p:nvSpPr>
          <p:spPr>
            <a:xfrm>
              <a:off x="10683988" y="5533271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86F4B9BF-67EE-4BAD-B278-9C84B4095AD7}"/>
              </a:ext>
            </a:extLst>
          </p:cNvPr>
          <p:cNvCxnSpPr>
            <a:cxnSpLocks/>
            <a:stCxn id="78" idx="4"/>
            <a:endCxn id="104" idx="0"/>
          </p:cNvCxnSpPr>
          <p:nvPr/>
        </p:nvCxnSpPr>
        <p:spPr>
          <a:xfrm>
            <a:off x="9027836" y="2940092"/>
            <a:ext cx="0" cy="471129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683CB706-24FB-4C33-B4DC-32D92B7E55CD}"/>
              </a:ext>
            </a:extLst>
          </p:cNvPr>
          <p:cNvCxnSpPr>
            <a:cxnSpLocks/>
            <a:stCxn id="104" idx="3"/>
            <a:endCxn id="153" idx="0"/>
          </p:cNvCxnSpPr>
          <p:nvPr/>
        </p:nvCxnSpPr>
        <p:spPr>
          <a:xfrm flipH="1">
            <a:off x="6858046" y="4720371"/>
            <a:ext cx="1373824" cy="58411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9721C530-C226-4368-B094-565D9E1BAA9C}"/>
              </a:ext>
            </a:extLst>
          </p:cNvPr>
          <p:cNvCxnSpPr>
            <a:cxnSpLocks/>
            <a:endCxn id="192" idx="0"/>
          </p:cNvCxnSpPr>
          <p:nvPr/>
        </p:nvCxnSpPr>
        <p:spPr>
          <a:xfrm flipH="1">
            <a:off x="8341444" y="4858431"/>
            <a:ext cx="185921" cy="41690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FD1633B8-B0F6-4A16-A9B2-285ED56F99FD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583847" y="4833530"/>
            <a:ext cx="242264" cy="470956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444BE44C-E432-478C-A2F8-98255CDF4F32}"/>
              </a:ext>
            </a:extLst>
          </p:cNvPr>
          <p:cNvCxnSpPr>
            <a:cxnSpLocks/>
            <a:stCxn id="104" idx="5"/>
            <a:endCxn id="196" idx="0"/>
          </p:cNvCxnSpPr>
          <p:nvPr/>
        </p:nvCxnSpPr>
        <p:spPr>
          <a:xfrm>
            <a:off x="9823803" y="4720371"/>
            <a:ext cx="1486976" cy="590973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FA2AFDF9-1E07-44FC-8395-AEFBAC5C78BC}"/>
              </a:ext>
            </a:extLst>
          </p:cNvPr>
          <p:cNvGrpSpPr/>
          <p:nvPr/>
        </p:nvGrpSpPr>
        <p:grpSpPr>
          <a:xfrm>
            <a:off x="7902170" y="3411221"/>
            <a:ext cx="2251332" cy="1533766"/>
            <a:chOff x="8442885" y="3727987"/>
            <a:chExt cx="1756410" cy="1261010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90A78681-2704-4192-98F4-49E5E91FE3B5}"/>
                </a:ext>
              </a:extLst>
            </p:cNvPr>
            <p:cNvGrpSpPr/>
            <p:nvPr/>
          </p:nvGrpSpPr>
          <p:grpSpPr>
            <a:xfrm>
              <a:off x="8778860" y="4062785"/>
              <a:ext cx="38841" cy="563834"/>
              <a:chOff x="932688" y="2877312"/>
              <a:chExt cx="0" cy="1374648"/>
            </a:xfrm>
          </p:grpSpPr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3B7A931A-ADC0-433C-881E-D790C8EB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1FCA7968-2DD7-4141-A231-B11E7C49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097AA56F-834D-45CF-AE1F-A89CB851D627}"/>
                </a:ext>
              </a:extLst>
            </p:cNvPr>
            <p:cNvGrpSpPr/>
            <p:nvPr/>
          </p:nvGrpSpPr>
          <p:grpSpPr>
            <a:xfrm>
              <a:off x="9109755" y="4212987"/>
              <a:ext cx="33974" cy="412110"/>
              <a:chOff x="932688" y="2877312"/>
              <a:chExt cx="0" cy="1374648"/>
            </a:xfrm>
          </p:grpSpPr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69476E7B-6FA7-4C75-843A-3721D6F9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A8FA4F0-8019-4F22-AF2A-D4DA293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81C60A-2F64-4A35-A5E4-849E3A998CA6}"/>
                </a:ext>
              </a:extLst>
            </p:cNvPr>
            <p:cNvGrpSpPr/>
            <p:nvPr/>
          </p:nvGrpSpPr>
          <p:grpSpPr>
            <a:xfrm>
              <a:off x="9426769" y="4122074"/>
              <a:ext cx="90266" cy="503021"/>
              <a:chOff x="932688" y="2877312"/>
              <a:chExt cx="0" cy="1374648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90F064A8-A292-456E-8433-E32B8E017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0D61D797-3A4F-44E4-BE4E-79637451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FDFBB51-7C74-4538-90AB-372C2E37D866}"/>
                </a:ext>
              </a:extLst>
            </p:cNvPr>
            <p:cNvGrpSpPr/>
            <p:nvPr/>
          </p:nvGrpSpPr>
          <p:grpSpPr>
            <a:xfrm>
              <a:off x="9729895" y="4197035"/>
              <a:ext cx="27767" cy="428061"/>
              <a:chOff x="932688" y="2877312"/>
              <a:chExt cx="0" cy="1374648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1457AD8B-3F4D-4D2B-BC63-616C11F8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C5DEDA8-444A-42BE-B563-47D8DDE40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DD76399-751F-4D81-9D89-3A443F10DCC8}"/>
                </a:ext>
              </a:extLst>
            </p:cNvPr>
            <p:cNvGrpSpPr/>
            <p:nvPr/>
          </p:nvGrpSpPr>
          <p:grpSpPr>
            <a:xfrm>
              <a:off x="8911026" y="4064583"/>
              <a:ext cx="38841" cy="563834"/>
              <a:chOff x="932688" y="2877312"/>
              <a:chExt cx="0" cy="1374648"/>
            </a:xfrm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4B6EF132-DA2A-499B-A0A9-7FCBEEB19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A50A55A9-4B4F-4D0B-B528-E7D9A365F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D0FC2D5-8001-4479-A5D4-BB4C3E74F54C}"/>
                </a:ext>
              </a:extLst>
            </p:cNvPr>
            <p:cNvGrpSpPr/>
            <p:nvPr/>
          </p:nvGrpSpPr>
          <p:grpSpPr>
            <a:xfrm>
              <a:off x="9241921" y="4214785"/>
              <a:ext cx="33974" cy="412110"/>
              <a:chOff x="932688" y="2877312"/>
              <a:chExt cx="0" cy="1374648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0225168F-5B64-46EA-BF7F-919722793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19ECF105-94F0-4197-AA37-74955F1BF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465F1CE-7437-4361-907B-354E6E68F8FE}"/>
                </a:ext>
              </a:extLst>
            </p:cNvPr>
            <p:cNvGrpSpPr/>
            <p:nvPr/>
          </p:nvGrpSpPr>
          <p:grpSpPr>
            <a:xfrm>
              <a:off x="9558934" y="4123872"/>
              <a:ext cx="90266" cy="503021"/>
              <a:chOff x="932688" y="2877312"/>
              <a:chExt cx="0" cy="1374648"/>
            </a:xfrm>
          </p:grpSpPr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FEAB149-5F39-4C32-B978-D333A59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9D6C94C9-371A-4355-A6C1-96C190AC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5DB5B8A0-ACFE-4E81-8955-E5F2A26F4DF4}"/>
                </a:ext>
              </a:extLst>
            </p:cNvPr>
            <p:cNvGrpSpPr/>
            <p:nvPr/>
          </p:nvGrpSpPr>
          <p:grpSpPr>
            <a:xfrm>
              <a:off x="9862060" y="4198833"/>
              <a:ext cx="27767" cy="428061"/>
              <a:chOff x="932688" y="2877312"/>
              <a:chExt cx="0" cy="1374648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08EA3D62-4899-4886-9AFA-76C2FF4A3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E352B48-AA6E-4738-BA9A-2EF14D06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53CAB2FD-FFB5-463A-BE68-4A07DFD91D14}"/>
                </a:ext>
              </a:extLst>
            </p:cNvPr>
            <p:cNvGrpSpPr/>
            <p:nvPr/>
          </p:nvGrpSpPr>
          <p:grpSpPr>
            <a:xfrm>
              <a:off x="8843624" y="4065325"/>
              <a:ext cx="38841" cy="563834"/>
              <a:chOff x="932688" y="2877312"/>
              <a:chExt cx="0" cy="1374648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4154CB0D-AFC8-4BCF-A95F-5CACDC11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57E1A2C8-624F-4AF7-BE94-CE09ABF3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8553B6E-3D7C-42E5-8DE4-EE7CE830D7CB}"/>
                </a:ext>
              </a:extLst>
            </p:cNvPr>
            <p:cNvGrpSpPr/>
            <p:nvPr/>
          </p:nvGrpSpPr>
          <p:grpSpPr>
            <a:xfrm>
              <a:off x="9174519" y="4215527"/>
              <a:ext cx="33974" cy="412110"/>
              <a:chOff x="932688" y="2877312"/>
              <a:chExt cx="0" cy="1374648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785898D-A64C-442A-80D2-565348384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63A0B3AA-2F7A-477F-BFA6-F1F49AB5C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583A2A21-2F0B-44F1-8D80-FAEC46DCCD8B}"/>
                </a:ext>
              </a:extLst>
            </p:cNvPr>
            <p:cNvGrpSpPr/>
            <p:nvPr/>
          </p:nvGrpSpPr>
          <p:grpSpPr>
            <a:xfrm>
              <a:off x="9491533" y="4124614"/>
              <a:ext cx="90266" cy="503021"/>
              <a:chOff x="932688" y="2877312"/>
              <a:chExt cx="0" cy="137464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3970AC6-2425-449B-AA9F-AD76C6614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4A3DB203-6E10-4960-87F0-C58517CF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272BEED-BEB3-487F-B7A4-FB0543B44A32}"/>
                </a:ext>
              </a:extLst>
            </p:cNvPr>
            <p:cNvGrpSpPr/>
            <p:nvPr/>
          </p:nvGrpSpPr>
          <p:grpSpPr>
            <a:xfrm>
              <a:off x="9794659" y="4199575"/>
              <a:ext cx="27767" cy="428061"/>
              <a:chOff x="932688" y="2877312"/>
              <a:chExt cx="0" cy="1374648"/>
            </a:xfrm>
          </p:grpSpPr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BD7471E0-EB32-4531-9515-C283CA137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332A04F4-3EDE-446E-960E-ACFEAD414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E2F99484-E17D-47C0-A9C9-7466E53A501C}"/>
                </a:ext>
              </a:extLst>
            </p:cNvPr>
            <p:cNvGrpSpPr/>
            <p:nvPr/>
          </p:nvGrpSpPr>
          <p:grpSpPr>
            <a:xfrm>
              <a:off x="8975790" y="4067123"/>
              <a:ext cx="38841" cy="563834"/>
              <a:chOff x="932688" y="2877312"/>
              <a:chExt cx="0" cy="1374648"/>
            </a:xfrm>
          </p:grpSpPr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973A4109-36B9-40A7-A6F5-40CA5CCE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DE412C24-C6ED-42E5-B58C-4BC11935C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8DCF7FA-BDEE-4CFB-BC61-61BA9A7D7DE6}"/>
                </a:ext>
              </a:extLst>
            </p:cNvPr>
            <p:cNvGrpSpPr/>
            <p:nvPr/>
          </p:nvGrpSpPr>
          <p:grpSpPr>
            <a:xfrm>
              <a:off x="9306685" y="4217325"/>
              <a:ext cx="33974" cy="412110"/>
              <a:chOff x="932688" y="2877312"/>
              <a:chExt cx="0" cy="1374648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BA85F419-56D4-46E1-BA81-E9277B9D9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9081BFA2-5B34-4F26-A64B-7D43F10A3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3F9DA737-3CC7-44E2-B614-805AD7DDA2E9}"/>
                </a:ext>
              </a:extLst>
            </p:cNvPr>
            <p:cNvGrpSpPr/>
            <p:nvPr/>
          </p:nvGrpSpPr>
          <p:grpSpPr>
            <a:xfrm>
              <a:off x="9623698" y="4126412"/>
              <a:ext cx="90266" cy="503021"/>
              <a:chOff x="932688" y="2877312"/>
              <a:chExt cx="0" cy="1374648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B344881F-0F84-4D14-8729-06AC26152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E46E94C6-2DC1-479A-A04B-17DEAF90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78E49E37-4743-4AFF-8239-4E0A4467CC37}"/>
                </a:ext>
              </a:extLst>
            </p:cNvPr>
            <p:cNvGrpSpPr/>
            <p:nvPr/>
          </p:nvGrpSpPr>
          <p:grpSpPr>
            <a:xfrm>
              <a:off x="9926824" y="4201373"/>
              <a:ext cx="27767" cy="428061"/>
              <a:chOff x="932688" y="2877312"/>
              <a:chExt cx="0" cy="1374648"/>
            </a:xfrm>
          </p:grpSpPr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14A9D74F-8943-4BF7-B7A8-002257CFA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A28D62BD-AB2E-44DA-B069-B0095F5E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A799DAB-6C9F-4705-86B9-5BF5F2F2FBF2}"/>
                </a:ext>
              </a:extLst>
            </p:cNvPr>
            <p:cNvSpPr/>
            <p:nvPr/>
          </p:nvSpPr>
          <p:spPr>
            <a:xfrm>
              <a:off x="8442885" y="3727987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BF32E59F-FCFA-4812-8E0C-CD8301C85551}"/>
              </a:ext>
            </a:extLst>
          </p:cNvPr>
          <p:cNvGrpSpPr/>
          <p:nvPr/>
        </p:nvGrpSpPr>
        <p:grpSpPr>
          <a:xfrm>
            <a:off x="7902170" y="1406326"/>
            <a:ext cx="2251332" cy="1533766"/>
            <a:chOff x="8442885" y="1952310"/>
            <a:chExt cx="1756410" cy="1261010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ED5C82D-0883-4E14-9B7B-2A740510C95D}"/>
                </a:ext>
              </a:extLst>
            </p:cNvPr>
            <p:cNvGrpSpPr/>
            <p:nvPr/>
          </p:nvGrpSpPr>
          <p:grpSpPr>
            <a:xfrm>
              <a:off x="8778860" y="2287108"/>
              <a:ext cx="38841" cy="563834"/>
              <a:chOff x="932688" y="2877312"/>
              <a:chExt cx="0" cy="137464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979868B-BAC9-4696-8159-0C34E7CBC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6941825-660E-4227-8153-FB9DF6F8B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59E190B-750F-4B11-A20D-06346476713B}"/>
                </a:ext>
              </a:extLst>
            </p:cNvPr>
            <p:cNvGrpSpPr/>
            <p:nvPr/>
          </p:nvGrpSpPr>
          <p:grpSpPr>
            <a:xfrm>
              <a:off x="9109755" y="2437310"/>
              <a:ext cx="33974" cy="412110"/>
              <a:chOff x="932688" y="2877312"/>
              <a:chExt cx="0" cy="1374648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09E15DF-98D2-4CD8-AFE6-A4843C20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5EC97F0-11A6-418D-A5B8-DB36A0349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0244CDF9-BBB3-4759-B11A-3064EF246987}"/>
                </a:ext>
              </a:extLst>
            </p:cNvPr>
            <p:cNvGrpSpPr/>
            <p:nvPr/>
          </p:nvGrpSpPr>
          <p:grpSpPr>
            <a:xfrm>
              <a:off x="9426769" y="2346397"/>
              <a:ext cx="90266" cy="503021"/>
              <a:chOff x="932688" y="2877312"/>
              <a:chExt cx="0" cy="1374648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C83F7772-E1DA-4380-AF47-BA6A9AFE4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5FFA560-216F-4F18-BA53-A7E378EAA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8ACF869C-E29C-4D0E-BE5E-2DED54342D36}"/>
                </a:ext>
              </a:extLst>
            </p:cNvPr>
            <p:cNvGrpSpPr/>
            <p:nvPr/>
          </p:nvGrpSpPr>
          <p:grpSpPr>
            <a:xfrm>
              <a:off x="9729895" y="2421358"/>
              <a:ext cx="27767" cy="428061"/>
              <a:chOff x="932688" y="2877312"/>
              <a:chExt cx="0" cy="1374648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F4963D9E-56EE-44AB-8C6D-5C024CFE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E1D59A24-CC16-48CA-8F51-914DF2FA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DFD27C0-9A19-4A7E-8524-24AED730A897}"/>
                </a:ext>
              </a:extLst>
            </p:cNvPr>
            <p:cNvGrpSpPr/>
            <p:nvPr/>
          </p:nvGrpSpPr>
          <p:grpSpPr>
            <a:xfrm>
              <a:off x="8911026" y="2288906"/>
              <a:ext cx="38841" cy="563834"/>
              <a:chOff x="932688" y="2877312"/>
              <a:chExt cx="0" cy="137464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D014D89-DA94-4610-8691-E9AF204BA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FCCC81E1-5E4A-440D-BA75-0EB3DB0FC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2A0E89B-742E-4979-8650-73D42D18759B}"/>
                </a:ext>
              </a:extLst>
            </p:cNvPr>
            <p:cNvGrpSpPr/>
            <p:nvPr/>
          </p:nvGrpSpPr>
          <p:grpSpPr>
            <a:xfrm>
              <a:off x="9241921" y="2439108"/>
              <a:ext cx="33974" cy="412110"/>
              <a:chOff x="932688" y="2877312"/>
              <a:chExt cx="0" cy="1374648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2C297DA6-8D28-4EB3-BA67-0A87C7992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3B78B1F6-DD0F-4293-8982-0C01E8C52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2D1615-2911-4E0D-AB61-C6EBDEB32BB7}"/>
                </a:ext>
              </a:extLst>
            </p:cNvPr>
            <p:cNvGrpSpPr/>
            <p:nvPr/>
          </p:nvGrpSpPr>
          <p:grpSpPr>
            <a:xfrm>
              <a:off x="9558934" y="2348195"/>
              <a:ext cx="90266" cy="503021"/>
              <a:chOff x="932688" y="2877312"/>
              <a:chExt cx="0" cy="13746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4B2A645-E416-4DCD-9029-EFDA91FDC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CA5D4CB-5313-4507-A539-079B9F51D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FB020B6-6FD2-4D2B-9380-E88D1EDA1613}"/>
                </a:ext>
              </a:extLst>
            </p:cNvPr>
            <p:cNvGrpSpPr/>
            <p:nvPr/>
          </p:nvGrpSpPr>
          <p:grpSpPr>
            <a:xfrm>
              <a:off x="9862060" y="2423156"/>
              <a:ext cx="27767" cy="428061"/>
              <a:chOff x="932688" y="2877312"/>
              <a:chExt cx="0" cy="1374648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C4D2A620-E6AA-4FD5-B435-9084B9BA9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20527CE-68F6-44CF-B08D-B4A686F2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DA018BD-5BE8-4675-942E-03A73FEEC727}"/>
                </a:ext>
              </a:extLst>
            </p:cNvPr>
            <p:cNvSpPr/>
            <p:nvPr/>
          </p:nvSpPr>
          <p:spPr>
            <a:xfrm>
              <a:off x="8442885" y="1952310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01909164-768C-44CC-91D7-DD6EE5504750}"/>
              </a:ext>
            </a:extLst>
          </p:cNvPr>
          <p:cNvGrpSpPr/>
          <p:nvPr/>
        </p:nvGrpSpPr>
        <p:grpSpPr>
          <a:xfrm>
            <a:off x="375267" y="4458374"/>
            <a:ext cx="2149125" cy="1877536"/>
            <a:chOff x="375267" y="4458374"/>
            <a:chExt cx="2149125" cy="187753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EDD33A1-2A77-4073-992A-6CB8764378D5}"/>
                </a:ext>
              </a:extLst>
            </p:cNvPr>
            <p:cNvGrpSpPr/>
            <p:nvPr/>
          </p:nvGrpSpPr>
          <p:grpSpPr>
            <a:xfrm>
              <a:off x="939286" y="4873178"/>
              <a:ext cx="39239" cy="1025258"/>
              <a:chOff x="932688" y="2877312"/>
              <a:chExt cx="0" cy="1374648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6C7E2A7-DD66-4131-8AD7-864310454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2464BD7-655B-48B5-A525-A38033FE6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013D0D-3866-460A-8F23-DF9E5374CA36}"/>
                </a:ext>
              </a:extLst>
            </p:cNvPr>
            <p:cNvGrpSpPr/>
            <p:nvPr/>
          </p:nvGrpSpPr>
          <p:grpSpPr>
            <a:xfrm>
              <a:off x="1273573" y="5146301"/>
              <a:ext cx="34322" cy="749368"/>
              <a:chOff x="932688" y="2877312"/>
              <a:chExt cx="0" cy="1374648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1A4BF96-F030-461E-A74A-C937F9E9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44F9C16-40C8-4044-8B4B-C1BEA9B74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47E76F46-8063-45AD-97AF-50E64B6CADBB}"/>
                </a:ext>
              </a:extLst>
            </p:cNvPr>
            <p:cNvGrpSpPr/>
            <p:nvPr/>
          </p:nvGrpSpPr>
          <p:grpSpPr>
            <a:xfrm>
              <a:off x="1593836" y="4980988"/>
              <a:ext cx="91191" cy="914679"/>
              <a:chOff x="932688" y="2877312"/>
              <a:chExt cx="0" cy="1374648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6934975A-D59C-41C6-A0F7-8DF645E24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06D5E00-9047-48F2-A12A-C93C6FE1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D365D1-0F78-4A51-B7C0-4780FEA5051B}"/>
                </a:ext>
              </a:extLst>
            </p:cNvPr>
            <p:cNvGrpSpPr/>
            <p:nvPr/>
          </p:nvGrpSpPr>
          <p:grpSpPr>
            <a:xfrm>
              <a:off x="1900069" y="5117294"/>
              <a:ext cx="28052" cy="778373"/>
              <a:chOff x="932688" y="2877312"/>
              <a:chExt cx="0" cy="137464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5CD1B10-380D-429D-B030-FF8F1768C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77EC4DD-4D30-4D49-A085-E60032B18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6C5816-B5A3-40DB-B59A-E372D62DC570}"/>
                </a:ext>
              </a:extLst>
            </p:cNvPr>
            <p:cNvSpPr/>
            <p:nvPr/>
          </p:nvSpPr>
          <p:spPr>
            <a:xfrm>
              <a:off x="375267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04A456DD-C6FF-48C8-9425-D6676F81676F}"/>
              </a:ext>
            </a:extLst>
          </p:cNvPr>
          <p:cNvGrpSpPr/>
          <p:nvPr/>
        </p:nvGrpSpPr>
        <p:grpSpPr>
          <a:xfrm>
            <a:off x="3156942" y="4458374"/>
            <a:ext cx="2149125" cy="1877536"/>
            <a:chOff x="3156942" y="4458374"/>
            <a:chExt cx="2149125" cy="1877536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6109943-B61A-491D-A260-C5910043C3A9}"/>
                </a:ext>
              </a:extLst>
            </p:cNvPr>
            <p:cNvGrpSpPr/>
            <p:nvPr/>
          </p:nvGrpSpPr>
          <p:grpSpPr>
            <a:xfrm>
              <a:off x="3720961" y="4873178"/>
              <a:ext cx="39239" cy="1025258"/>
              <a:chOff x="932688" y="2877312"/>
              <a:chExt cx="0" cy="1374648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1B3E4FA-9906-4334-AAFB-517144BA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985731C-28F1-4906-908D-EA443243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99D23B6-3B9F-400C-A0A2-56B6F340FF62}"/>
                </a:ext>
              </a:extLst>
            </p:cNvPr>
            <p:cNvGrpSpPr/>
            <p:nvPr/>
          </p:nvGrpSpPr>
          <p:grpSpPr>
            <a:xfrm>
              <a:off x="4055248" y="5146301"/>
              <a:ext cx="34322" cy="749368"/>
              <a:chOff x="932688" y="2877312"/>
              <a:chExt cx="0" cy="1374648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2AC06D69-D866-4FF9-9A6A-1DFE2823C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AD24F6D-6B62-4AB1-BE1E-3267B6371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0321734C-F911-47C6-AA7A-CCDC43EA1ACE}"/>
                </a:ext>
              </a:extLst>
            </p:cNvPr>
            <p:cNvGrpSpPr/>
            <p:nvPr/>
          </p:nvGrpSpPr>
          <p:grpSpPr>
            <a:xfrm>
              <a:off x="4375511" y="4980988"/>
              <a:ext cx="91191" cy="914679"/>
              <a:chOff x="932688" y="2877312"/>
              <a:chExt cx="0" cy="1374648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F23F08A-FB21-49FC-B376-066324027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6541CF6-5579-47B7-969C-DB96EC707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25D541E6-C528-4B96-943D-D2F9290C8133}"/>
                </a:ext>
              </a:extLst>
            </p:cNvPr>
            <p:cNvGrpSpPr/>
            <p:nvPr/>
          </p:nvGrpSpPr>
          <p:grpSpPr>
            <a:xfrm>
              <a:off x="4681744" y="5117294"/>
              <a:ext cx="28052" cy="778373"/>
              <a:chOff x="932688" y="2877312"/>
              <a:chExt cx="0" cy="137464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E11C00C-A27C-4F12-B62C-64BB91415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80BDF518-52AB-4EFC-998A-17E78509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07370DB-A277-411D-9D95-60CB50D7BA69}"/>
                </a:ext>
              </a:extLst>
            </p:cNvPr>
            <p:cNvSpPr/>
            <p:nvPr/>
          </p:nvSpPr>
          <p:spPr>
            <a:xfrm>
              <a:off x="3156942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5A9BFA4-CC7B-4E93-AE5E-957C21EBD25C}"/>
              </a:ext>
            </a:extLst>
          </p:cNvPr>
          <p:cNvCxnSpPr>
            <a:stCxn id="34" idx="5"/>
            <a:endCxn id="60" idx="0"/>
          </p:cNvCxnSpPr>
          <p:nvPr/>
        </p:nvCxnSpPr>
        <p:spPr>
          <a:xfrm>
            <a:off x="3532143" y="3407001"/>
            <a:ext cx="699362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F805E8-9B9D-4431-956C-B8E3F13060B2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 flipH="1">
            <a:off x="1449830" y="3407001"/>
            <a:ext cx="562651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C783ABF-5DA9-4EA9-855A-0E8F25A862AE}"/>
              </a:ext>
            </a:extLst>
          </p:cNvPr>
          <p:cNvGrpSpPr/>
          <p:nvPr/>
        </p:nvGrpSpPr>
        <p:grpSpPr>
          <a:xfrm>
            <a:off x="1697749" y="1804424"/>
            <a:ext cx="2149125" cy="1877536"/>
            <a:chOff x="1697749" y="1804424"/>
            <a:chExt cx="2149125" cy="187753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53F7218-E183-4A04-84C0-72EFFC1786F4}"/>
                </a:ext>
              </a:extLst>
            </p:cNvPr>
            <p:cNvGrpSpPr/>
            <p:nvPr/>
          </p:nvGrpSpPr>
          <p:grpSpPr>
            <a:xfrm>
              <a:off x="2261768" y="2219228"/>
              <a:ext cx="39239" cy="1025258"/>
              <a:chOff x="932688" y="2877312"/>
              <a:chExt cx="0" cy="1374648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667F8097-D009-4360-A2F4-FAC4A543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3FD7531E-A773-4B63-9363-347DB5DDB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32B562A-3286-45AB-A9C1-AA693C0C63EF}"/>
                </a:ext>
              </a:extLst>
            </p:cNvPr>
            <p:cNvGrpSpPr/>
            <p:nvPr/>
          </p:nvGrpSpPr>
          <p:grpSpPr>
            <a:xfrm>
              <a:off x="2596055" y="2492351"/>
              <a:ext cx="34322" cy="749368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89EDDF9-3FEA-4445-8D43-4E4FECAC2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BD843E5E-976A-4CDC-81D7-B3FD0306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0F0A9C2-BB36-4E7F-B47C-C2A8F2A838C8}"/>
                </a:ext>
              </a:extLst>
            </p:cNvPr>
            <p:cNvGrpSpPr/>
            <p:nvPr/>
          </p:nvGrpSpPr>
          <p:grpSpPr>
            <a:xfrm>
              <a:off x="2916318" y="2327038"/>
              <a:ext cx="91191" cy="914679"/>
              <a:chOff x="932688" y="2877312"/>
              <a:chExt cx="0" cy="1374648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2179CB3-5F18-4354-84C3-8E1C38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CB019BF-CF41-4EDF-83FB-7C503F947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BD50CE8-840C-4656-B826-6FA734A6C452}"/>
                </a:ext>
              </a:extLst>
            </p:cNvPr>
            <p:cNvGrpSpPr/>
            <p:nvPr/>
          </p:nvGrpSpPr>
          <p:grpSpPr>
            <a:xfrm>
              <a:off x="3222551" y="2463344"/>
              <a:ext cx="28052" cy="778373"/>
              <a:chOff x="932688" y="2877312"/>
              <a:chExt cx="0" cy="137464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76EC487-BC6B-41A4-A3BD-DB3D83E7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6C79CC4-7710-465B-842A-1EEA09BD0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D0F6218-2536-4544-8548-28F6DFCD8818}"/>
                </a:ext>
              </a:extLst>
            </p:cNvPr>
            <p:cNvSpPr/>
            <p:nvPr/>
          </p:nvSpPr>
          <p:spPr>
            <a:xfrm>
              <a:off x="1697749" y="180442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8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F6351-DD7D-4912-8BDD-12A12A6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Fertilization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8B08510E-DC67-4881-86E6-2A0C184BE3EF}"/>
              </a:ext>
            </a:extLst>
          </p:cNvPr>
          <p:cNvGrpSpPr/>
          <p:nvPr/>
        </p:nvGrpSpPr>
        <p:grpSpPr>
          <a:xfrm>
            <a:off x="7227273" y="1686621"/>
            <a:ext cx="2268035" cy="1866231"/>
            <a:chOff x="7227273" y="1686621"/>
            <a:chExt cx="2268035" cy="186623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C5C96A9-5B16-4DE6-BD4F-8C6928B15658}"/>
                </a:ext>
              </a:extLst>
            </p:cNvPr>
            <p:cNvGrpSpPr/>
            <p:nvPr/>
          </p:nvGrpSpPr>
          <p:grpSpPr>
            <a:xfrm>
              <a:off x="7895627" y="1999633"/>
              <a:ext cx="41424" cy="1277132"/>
              <a:chOff x="932688" y="2877312"/>
              <a:chExt cx="0" cy="137464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EAB239E-0A8E-4E62-A956-81D15E1B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B17160BE-4D4A-4F7B-855A-0E6F5A745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39DB067-16EE-4F2B-BFCA-294331B41A6E}"/>
                </a:ext>
              </a:extLst>
            </p:cNvPr>
            <p:cNvGrpSpPr/>
            <p:nvPr/>
          </p:nvGrpSpPr>
          <p:grpSpPr>
            <a:xfrm>
              <a:off x="8248525" y="2339853"/>
              <a:ext cx="36233" cy="933464"/>
              <a:chOff x="932688" y="2877312"/>
              <a:chExt cx="0" cy="1374648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EC50DD0-D0D2-4299-B46C-97AC1A5AB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A80806FF-D37B-4BDB-AC61-2EE819805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831C48-9694-4726-8628-A9E57F3CCB57}"/>
                </a:ext>
              </a:extLst>
            </p:cNvPr>
            <p:cNvGrpSpPr/>
            <p:nvPr/>
          </p:nvGrpSpPr>
          <p:grpSpPr>
            <a:xfrm>
              <a:off x="8586618" y="2133928"/>
              <a:ext cx="96268" cy="1139385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6A0F383-FB11-4E2C-A456-B048743D3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3BCFD68-4F70-49AA-8A34-AD378B513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FB19572-2246-4170-B000-174C33E7957B}"/>
                </a:ext>
              </a:extLst>
            </p:cNvPr>
            <p:cNvGrpSpPr/>
            <p:nvPr/>
          </p:nvGrpSpPr>
          <p:grpSpPr>
            <a:xfrm>
              <a:off x="8909901" y="2303721"/>
              <a:ext cx="29613" cy="969595"/>
              <a:chOff x="932688" y="2877312"/>
              <a:chExt cx="0" cy="1374648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2D8CFA0B-EB1C-4D4F-BE3A-C03AF18C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FA4863F-F7D4-45CB-AFB6-F753E1A36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DA7B076-D0ED-4F28-9743-473D208580FD}"/>
                </a:ext>
              </a:extLst>
            </p:cNvPr>
            <p:cNvSpPr/>
            <p:nvPr/>
          </p:nvSpPr>
          <p:spPr>
            <a:xfrm>
              <a:off x="7227273" y="1686621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C7B15CD7-6D53-4996-94A3-5A86BC73DF3E}"/>
              </a:ext>
            </a:extLst>
          </p:cNvPr>
          <p:cNvGrpSpPr/>
          <p:nvPr/>
        </p:nvGrpSpPr>
        <p:grpSpPr>
          <a:xfrm>
            <a:off x="2492906" y="1605382"/>
            <a:ext cx="2268035" cy="1866231"/>
            <a:chOff x="2492906" y="1605382"/>
            <a:chExt cx="2268035" cy="186623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F6862FC-F44A-48DF-9070-73038F0D9102}"/>
                </a:ext>
              </a:extLst>
            </p:cNvPr>
            <p:cNvGrpSpPr/>
            <p:nvPr/>
          </p:nvGrpSpPr>
          <p:grpSpPr>
            <a:xfrm>
              <a:off x="3097673" y="1876877"/>
              <a:ext cx="1060622" cy="1277132"/>
              <a:chOff x="7526388" y="5566170"/>
              <a:chExt cx="978802" cy="56383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145843BD-488C-4F23-90CD-8DF41F3DDF5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A1E513D-DA9E-4E13-A023-01F1B7066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AE1D4E1-614A-4455-87EA-9731B2AD5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4B1C8AB8-C922-4B0B-BD8E-07F024A9211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89F1860-0002-4D59-AE28-791480EE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32F639B-F457-477D-B732-E13F7529A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4F85762-5EFD-4CA2-B8FE-7EBB2F82090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403B8663-9D16-484C-93AC-346394AAE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25E89F6E-C297-4870-B916-0E582953C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0E4949B-3057-4D76-8118-CE91006CD80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E9AC5F99-E1A6-41A0-9A84-69BDA436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BC65E2C1-EE9D-4331-B001-E8BDB10D5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0A6811B-43D5-4D35-95E5-C6158A0368F8}"/>
                </a:ext>
              </a:extLst>
            </p:cNvPr>
            <p:cNvSpPr/>
            <p:nvPr/>
          </p:nvSpPr>
          <p:spPr>
            <a:xfrm>
              <a:off x="2492906" y="1605382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2AEAF45-213A-41C9-8856-6546F958A21B}"/>
              </a:ext>
            </a:extLst>
          </p:cNvPr>
          <p:cNvGrpSpPr/>
          <p:nvPr/>
        </p:nvGrpSpPr>
        <p:grpSpPr>
          <a:xfrm>
            <a:off x="3904828" y="4166885"/>
            <a:ext cx="4041190" cy="2517495"/>
            <a:chOff x="3904828" y="4166885"/>
            <a:chExt cx="4041190" cy="2517495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9BD0E9B-2167-4D7D-949E-EF3B139E711A}"/>
                </a:ext>
              </a:extLst>
            </p:cNvPr>
            <p:cNvGrpSpPr/>
            <p:nvPr/>
          </p:nvGrpSpPr>
          <p:grpSpPr>
            <a:xfrm>
              <a:off x="4817172" y="4644859"/>
              <a:ext cx="2393859" cy="1503758"/>
              <a:chOff x="3905192" y="4428169"/>
              <a:chExt cx="1250541" cy="127746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6AD9B2A8-AF99-4544-9569-73BF16DB1A59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B9317BB-2BF0-4B17-9A2C-8036EF3DF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2A483620-4515-4388-A8E7-83E008C5C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C284197-7D41-4651-A786-71602BD89835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C1E173CF-717F-4674-99DD-A6E3EE216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6C3AC0F5-992E-4A36-916E-D8BB68984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8EFA552E-9AFB-45BF-A295-F6737B27C9E7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03651A7F-F6FC-4A2D-9189-5CE9FE0C1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88B61796-F580-4E75-8221-0720C8053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EAA2D28F-F7D5-4FCB-8428-10C67E7CE6FB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104186D-9F5B-41A7-9F0A-17A8058D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4F3688CB-D759-46D6-AEA9-CFB3BA70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26753676-1920-498A-BD39-D38AA752D68B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937305A-3D37-484E-9C96-04B21A478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320ECA2-76CE-43D2-86CD-9A3173FA3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0D07367-3A96-4BA0-8EF9-47CEE3C8DA8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244DADAF-3ED0-41B6-992E-8B91EAAD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63713758-CAD9-498B-B193-C90830C7D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F94BD7FF-8F7C-4153-B467-DC68B6E5A974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BB524115-B204-4732-AE01-60A7CE430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718250E2-91CE-4CC1-8DF6-DA9DA0B9E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48009482-F33A-4180-B403-02433DCBFA4A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19F430F6-45BF-4C96-939D-1B2617D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AC312B7B-BEF2-4D2C-85C3-6EE958E1F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69ED6388-B92D-41D7-9DB7-23480B87C576}"/>
                </a:ext>
              </a:extLst>
            </p:cNvPr>
            <p:cNvSpPr/>
            <p:nvPr/>
          </p:nvSpPr>
          <p:spPr>
            <a:xfrm>
              <a:off x="3904828" y="4166885"/>
              <a:ext cx="4041190" cy="251749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75036D9-8BDC-4508-96D2-5066025711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45969" y="3279549"/>
            <a:ext cx="613450" cy="106095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2E04550-0C62-4167-B91A-33A226868578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428795" y="3198310"/>
            <a:ext cx="685043" cy="1046881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3894A15D-002C-4D2E-AA02-A4154F9EB718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6979903" y="3567063"/>
            <a:ext cx="209567" cy="585147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>
            <a:extLst>
              <a:ext uri="{FF2B5EF4-FFF2-40B4-BE49-F238E27FC236}">
                <a16:creationId xmlns:a16="http://schemas.microsoft.com/office/drawing/2014/main" id="{DD0BEC63-A71B-4077-9EE3-EC61E744FD6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02529" y="3567063"/>
            <a:ext cx="209567" cy="565532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32454D68-7172-433E-83E4-0B05872B5D42}"/>
              </a:ext>
            </a:extLst>
          </p:cNvPr>
          <p:cNvGrpSpPr/>
          <p:nvPr/>
        </p:nvGrpSpPr>
        <p:grpSpPr>
          <a:xfrm flipH="1">
            <a:off x="336000" y="270000"/>
            <a:ext cx="5400000" cy="3301677"/>
            <a:chOff x="6322040" y="1406326"/>
            <a:chExt cx="5524744" cy="490714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841EC4D8-5766-4332-B554-F55EABFD22CC}"/>
                </a:ext>
              </a:extLst>
            </p:cNvPr>
            <p:cNvGrpSpPr/>
            <p:nvPr/>
          </p:nvGrpSpPr>
          <p:grpSpPr>
            <a:xfrm>
              <a:off x="6322040" y="5304486"/>
              <a:ext cx="1072012" cy="1002124"/>
              <a:chOff x="7210123" y="5527632"/>
              <a:chExt cx="836346" cy="8239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E84C7AAC-4708-4E91-8643-E682AFB2DE25}"/>
                  </a:ext>
                </a:extLst>
              </p:cNvPr>
              <p:cNvGrpSpPr/>
              <p:nvPr/>
            </p:nvGrpSpPr>
            <p:grpSpPr>
              <a:xfrm>
                <a:off x="7456581" y="5665822"/>
                <a:ext cx="384937" cy="563834"/>
                <a:chOff x="5982328" y="5563630"/>
                <a:chExt cx="978802" cy="563834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D17F8AF-C51A-4287-8798-15D1180C708B}"/>
                    </a:ext>
                  </a:extLst>
                </p:cNvPr>
                <p:cNvGrpSpPr/>
                <p:nvPr/>
              </p:nvGrpSpPr>
              <p:grpSpPr>
                <a:xfrm>
                  <a:off x="5982328" y="556363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1043F24C-EF9F-40FB-BDB9-804C3A0E51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7CFC010D-5AB1-4CFB-BCC7-AF5562E9B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66BCE2D9-7DA7-4219-8651-1EC4C5AA27BC}"/>
                    </a:ext>
                  </a:extLst>
                </p:cNvPr>
                <p:cNvGrpSpPr/>
                <p:nvPr/>
              </p:nvGrpSpPr>
              <p:grpSpPr>
                <a:xfrm>
                  <a:off x="6313223" y="571383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74714318-36AD-4B8F-9753-4B6BB83EE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id="{811B1C2A-5EE0-4D9D-9D6A-22F534F25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3CC9671-8743-4897-B54E-6F59FF9F5CFC}"/>
                    </a:ext>
                  </a:extLst>
                </p:cNvPr>
                <p:cNvGrpSpPr/>
                <p:nvPr/>
              </p:nvGrpSpPr>
              <p:grpSpPr>
                <a:xfrm>
                  <a:off x="6630237" y="562291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40739875-D413-4E33-A812-23E611ADC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99ECA1A9-3C34-41EB-92E2-02CAC1A7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6DFCE04C-8DD3-4420-A8D2-117383FE8A19}"/>
                    </a:ext>
                  </a:extLst>
                </p:cNvPr>
                <p:cNvGrpSpPr/>
                <p:nvPr/>
              </p:nvGrpSpPr>
              <p:grpSpPr>
                <a:xfrm>
                  <a:off x="6933363" y="569788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DFBD7F43-1BA9-46CD-8B1D-7677A92F4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45DD2AE1-D24F-4091-AC62-D5176724E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5224E6F-FEBC-4692-8FF2-576B5B44D7D0}"/>
                  </a:ext>
                </a:extLst>
              </p:cNvPr>
              <p:cNvSpPr/>
              <p:nvPr/>
            </p:nvSpPr>
            <p:spPr>
              <a:xfrm>
                <a:off x="721012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284BF17-CD5D-42E1-8C67-6EB4E1EB318B}"/>
                </a:ext>
              </a:extLst>
            </p:cNvPr>
            <p:cNvGrpSpPr/>
            <p:nvPr/>
          </p:nvGrpSpPr>
          <p:grpSpPr>
            <a:xfrm>
              <a:off x="7805438" y="5275333"/>
              <a:ext cx="1072012" cy="1002124"/>
              <a:chOff x="8367418" y="5503664"/>
              <a:chExt cx="836346" cy="82391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85987A6F-AD76-40F3-8688-466EBA0192AE}"/>
                  </a:ext>
                </a:extLst>
              </p:cNvPr>
              <p:cNvGrpSpPr/>
              <p:nvPr/>
            </p:nvGrpSpPr>
            <p:grpSpPr>
              <a:xfrm>
                <a:off x="8590428" y="5623525"/>
                <a:ext cx="391108" cy="563834"/>
                <a:chOff x="7526388" y="5566170"/>
                <a:chExt cx="978802" cy="563834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3F905C3-4D68-42B0-B03D-36F853785F81}"/>
                    </a:ext>
                  </a:extLst>
                </p:cNvPr>
                <p:cNvGrpSpPr/>
                <p:nvPr/>
              </p:nvGrpSpPr>
              <p:grpSpPr>
                <a:xfrm>
                  <a:off x="7924685" y="571563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B473354-AC9F-4158-8771-EA3CFF6DE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D7E4F6FF-04BE-49AD-AC2D-423A332F5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32C812DC-FB4B-432A-B134-B4ED43DD0AE6}"/>
                    </a:ext>
                  </a:extLst>
                </p:cNvPr>
                <p:cNvGrpSpPr/>
                <p:nvPr/>
              </p:nvGrpSpPr>
              <p:grpSpPr>
                <a:xfrm>
                  <a:off x="8241698" y="562471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4ADFB5BB-9BC6-42E4-8502-4D859513F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2AC316F-FF90-49E1-B57B-72100B28B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D74C9C5E-05EA-4AF2-B2BA-07F2EFA2AA75}"/>
                    </a:ext>
                  </a:extLst>
                </p:cNvPr>
                <p:cNvGrpSpPr/>
                <p:nvPr/>
              </p:nvGrpSpPr>
              <p:grpSpPr>
                <a:xfrm>
                  <a:off x="7526388" y="556617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428CACDD-3C8A-4C02-B97F-AB3032D21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1E149C3C-9A61-4AC1-A936-B4CF2BE51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e 24">
                  <a:extLst>
                    <a:ext uri="{FF2B5EF4-FFF2-40B4-BE49-F238E27FC236}">
                      <a16:creationId xmlns:a16="http://schemas.microsoft.com/office/drawing/2014/main" id="{B475F303-EEAD-416A-AAC6-89D16D6803A8}"/>
                    </a:ext>
                  </a:extLst>
                </p:cNvPr>
                <p:cNvGrpSpPr/>
                <p:nvPr/>
              </p:nvGrpSpPr>
              <p:grpSpPr>
                <a:xfrm>
                  <a:off x="8477423" y="570042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347C1D04-12D1-4A65-BE89-6BC6796C4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7075B60-C739-4CC8-8BE4-144296011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6E0D69-8156-4148-9EF7-A3D5CB1B2B95}"/>
                  </a:ext>
                </a:extLst>
              </p:cNvPr>
              <p:cNvSpPr/>
              <p:nvPr/>
            </p:nvSpPr>
            <p:spPr>
              <a:xfrm>
                <a:off x="8367418" y="5503664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ADC1FF4-266A-4DEC-A77E-486476C1F73B}"/>
                </a:ext>
              </a:extLst>
            </p:cNvPr>
            <p:cNvGrpSpPr/>
            <p:nvPr/>
          </p:nvGrpSpPr>
          <p:grpSpPr>
            <a:xfrm>
              <a:off x="9290105" y="5304486"/>
              <a:ext cx="1072012" cy="1002124"/>
              <a:chOff x="9525703" y="5527632"/>
              <a:chExt cx="836346" cy="82391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CFDEBF60-7372-4426-8E7E-BDED4B7F8993}"/>
                  </a:ext>
                </a:extLst>
              </p:cNvPr>
              <p:cNvGrpSpPr/>
              <p:nvPr/>
            </p:nvGrpSpPr>
            <p:grpSpPr>
              <a:xfrm>
                <a:off x="9765409" y="5633703"/>
                <a:ext cx="428585" cy="563834"/>
                <a:chOff x="8966146" y="5567968"/>
                <a:chExt cx="914037" cy="563834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BDB49608-857F-4622-B7AF-2CAA3E1F1F56}"/>
                    </a:ext>
                  </a:extLst>
                </p:cNvPr>
                <p:cNvGrpSpPr/>
                <p:nvPr/>
              </p:nvGrpSpPr>
              <p:grpSpPr>
                <a:xfrm>
                  <a:off x="9852416" y="569967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2E0DC91E-8B4E-493D-BA37-E93117983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C6C8175D-5225-4B5D-B635-46309ED65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8B05A444-8CE6-4813-8748-88AFBE77DE74}"/>
                    </a:ext>
                  </a:extLst>
                </p:cNvPr>
                <p:cNvGrpSpPr/>
                <p:nvPr/>
              </p:nvGrpSpPr>
              <p:grpSpPr>
                <a:xfrm>
                  <a:off x="9481889" y="562545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5B200142-2F91-4D3D-A2A0-079E063C1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5A187DE2-F4E0-4F0C-A4B8-D31BA87F9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66DDECD-9AD5-4ED5-945F-05A5F97BF959}"/>
                    </a:ext>
                  </a:extLst>
                </p:cNvPr>
                <p:cNvGrpSpPr/>
                <p:nvPr/>
              </p:nvGrpSpPr>
              <p:grpSpPr>
                <a:xfrm>
                  <a:off x="8966146" y="556796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1FEDD33C-7A82-464A-84FD-4B0FC0A7C1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0756FDE5-9588-4056-91BF-D52D95AB9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58306EF1-D9B8-45DD-A094-AD8135D726C7}"/>
                    </a:ext>
                  </a:extLst>
                </p:cNvPr>
                <p:cNvGrpSpPr/>
                <p:nvPr/>
              </p:nvGrpSpPr>
              <p:grpSpPr>
                <a:xfrm>
                  <a:off x="9297041" y="571817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CFCBA7AE-4750-4FCC-BD1D-6D927EE28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010A69F-76A7-4E62-9481-E28E95B3B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077FDBA3-7E25-40FA-A3ED-9DAA8ED21EC5}"/>
                  </a:ext>
                </a:extLst>
              </p:cNvPr>
              <p:cNvSpPr/>
              <p:nvPr/>
            </p:nvSpPr>
            <p:spPr>
              <a:xfrm>
                <a:off x="952570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816EDAC0-BCF3-440C-A627-1D34F8B1BA4E}"/>
                </a:ext>
              </a:extLst>
            </p:cNvPr>
            <p:cNvGrpSpPr/>
            <p:nvPr/>
          </p:nvGrpSpPr>
          <p:grpSpPr>
            <a:xfrm>
              <a:off x="10774772" y="5311344"/>
              <a:ext cx="1072012" cy="1002124"/>
              <a:chOff x="10683988" y="5533271"/>
              <a:chExt cx="836346" cy="823912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E32739C5-05AE-48B0-B4C4-16A6F706A29A}"/>
                  </a:ext>
                </a:extLst>
              </p:cNvPr>
              <p:cNvGrpSpPr/>
              <p:nvPr/>
            </p:nvGrpSpPr>
            <p:grpSpPr>
              <a:xfrm>
                <a:off x="10933311" y="5652009"/>
                <a:ext cx="385874" cy="564851"/>
                <a:chOff x="10233358" y="5565428"/>
                <a:chExt cx="1043565" cy="564851"/>
              </a:xfrm>
            </p:grpSpPr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4B003117-750C-481D-B9A2-BA9CB52E4E83}"/>
                    </a:ext>
                  </a:extLst>
                </p:cNvPr>
                <p:cNvGrpSpPr/>
                <p:nvPr/>
              </p:nvGrpSpPr>
              <p:grpSpPr>
                <a:xfrm>
                  <a:off x="10233358" y="556542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3819C02E-7C77-4E09-AB1C-9C9B4375E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56CB6467-D543-4626-AEA6-914ACBAAC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0E17539E-D498-4B6D-93AF-66AF9BF38B6B}"/>
                    </a:ext>
                  </a:extLst>
                </p:cNvPr>
                <p:cNvGrpSpPr/>
                <p:nvPr/>
              </p:nvGrpSpPr>
              <p:grpSpPr>
                <a:xfrm>
                  <a:off x="10496851" y="571637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2EA01A1-D26C-4575-82C2-22D5C6D38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DE625329-F72E-480C-A024-99EC74A72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F3E73ED4-7DE1-4A78-86D3-E4EE5EC8E378}"/>
                    </a:ext>
                  </a:extLst>
                </p:cNvPr>
                <p:cNvGrpSpPr/>
                <p:nvPr/>
              </p:nvGrpSpPr>
              <p:grpSpPr>
                <a:xfrm>
                  <a:off x="10946030" y="562725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E7BE6980-C399-467D-B72D-8556D0137D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58">
                    <a:extLst>
                      <a:ext uri="{FF2B5EF4-FFF2-40B4-BE49-F238E27FC236}">
                        <a16:creationId xmlns:a16="http://schemas.microsoft.com/office/drawing/2014/main" id="{A893ED83-80F8-498E-AF06-C3B23D081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86DF341B-BD52-4D4C-A81F-32646421FE18}"/>
                    </a:ext>
                  </a:extLst>
                </p:cNvPr>
                <p:cNvGrpSpPr/>
                <p:nvPr/>
              </p:nvGrpSpPr>
              <p:grpSpPr>
                <a:xfrm>
                  <a:off x="11249156" y="570221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56" name="Connecteur droit 55">
                    <a:extLst>
                      <a:ext uri="{FF2B5EF4-FFF2-40B4-BE49-F238E27FC236}">
                        <a16:creationId xmlns:a16="http://schemas.microsoft.com/office/drawing/2014/main" id="{14685471-49B9-4909-BC9A-5248AB4A3E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EB443B96-91CB-4E2F-9EA4-A0D7243F1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6F3F302-437C-46E6-BE8F-78B11131357E}"/>
                  </a:ext>
                </a:extLst>
              </p:cNvPr>
              <p:cNvSpPr/>
              <p:nvPr/>
            </p:nvSpPr>
            <p:spPr>
              <a:xfrm>
                <a:off x="10683988" y="5533271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1CA4A77A-9ADD-4776-81A5-7F78585656B8}"/>
                </a:ext>
              </a:extLst>
            </p:cNvPr>
            <p:cNvCxnSpPr>
              <a:cxnSpLocks/>
              <a:stCxn id="128" idx="4"/>
              <a:endCxn id="86" idx="0"/>
            </p:cNvCxnSpPr>
            <p:nvPr/>
          </p:nvCxnSpPr>
          <p:spPr>
            <a:xfrm>
              <a:off x="9027836" y="2940092"/>
              <a:ext cx="0" cy="4711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3683DEA-1B10-4FAD-A6F7-16022178757B}"/>
                </a:ext>
              </a:extLst>
            </p:cNvPr>
            <p:cNvCxnSpPr>
              <a:cxnSpLocks/>
              <a:stCxn id="86" idx="3"/>
              <a:endCxn id="6" idx="0"/>
            </p:cNvCxnSpPr>
            <p:nvPr/>
          </p:nvCxnSpPr>
          <p:spPr>
            <a:xfrm flipH="1">
              <a:off x="6858046" y="4720371"/>
              <a:ext cx="1373824" cy="58411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F16833E-C1F9-4846-BEA4-2EDB5A4FAE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8341444" y="4858431"/>
              <a:ext cx="185921" cy="41690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5A54B34-55B7-4E4F-9DCD-D00459204FA1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583847" y="4833530"/>
              <a:ext cx="242264" cy="470956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20A1DBD9-F935-42B8-B921-73887A9D25AD}"/>
                </a:ext>
              </a:extLst>
            </p:cNvPr>
            <p:cNvCxnSpPr>
              <a:cxnSpLocks/>
              <a:stCxn id="86" idx="5"/>
              <a:endCxn id="51" idx="0"/>
            </p:cNvCxnSpPr>
            <p:nvPr/>
          </p:nvCxnSpPr>
          <p:spPr>
            <a:xfrm>
              <a:off x="9823803" y="4720371"/>
              <a:ext cx="1486976" cy="590973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6572DA9-6BD0-41C4-A5D0-8E0530DB5CC3}"/>
                </a:ext>
              </a:extLst>
            </p:cNvPr>
            <p:cNvGrpSpPr/>
            <p:nvPr/>
          </p:nvGrpSpPr>
          <p:grpSpPr>
            <a:xfrm>
              <a:off x="7902170" y="3411221"/>
              <a:ext cx="2251332" cy="1533766"/>
              <a:chOff x="8442885" y="3727987"/>
              <a:chExt cx="1756410" cy="126101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C821D19-474D-4F6B-BA8D-A2695D2F3B91}"/>
                  </a:ext>
                </a:extLst>
              </p:cNvPr>
              <p:cNvGrpSpPr/>
              <p:nvPr/>
            </p:nvGrpSpPr>
            <p:grpSpPr>
              <a:xfrm>
                <a:off x="8778860" y="4062785"/>
                <a:ext cx="38841" cy="563834"/>
                <a:chOff x="932688" y="2877312"/>
                <a:chExt cx="0" cy="1374648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66BD9C63-89DB-4BED-9287-AB406F33A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BC3DF3E-0E6D-4DB3-B25A-03E09324B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630A888-E224-4F0E-A77F-27F2698C0039}"/>
                  </a:ext>
                </a:extLst>
              </p:cNvPr>
              <p:cNvGrpSpPr/>
              <p:nvPr/>
            </p:nvGrpSpPr>
            <p:grpSpPr>
              <a:xfrm>
                <a:off x="9109755" y="4212987"/>
                <a:ext cx="33974" cy="412110"/>
                <a:chOff x="932688" y="2877312"/>
                <a:chExt cx="0" cy="1374648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0B283E36-6D4F-4007-8190-A67875D2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BA564D36-91E3-45C6-9E25-619255816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08A6CBFA-355C-4E78-87F0-DC7CC77B1573}"/>
                  </a:ext>
                </a:extLst>
              </p:cNvPr>
              <p:cNvGrpSpPr/>
              <p:nvPr/>
            </p:nvGrpSpPr>
            <p:grpSpPr>
              <a:xfrm>
                <a:off x="9426769" y="4122074"/>
                <a:ext cx="90266" cy="503021"/>
                <a:chOff x="932688" y="2877312"/>
                <a:chExt cx="0" cy="1374648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DA6F430-E424-4B10-BE60-F02434F08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51DF3FC7-A6BA-4A63-8073-8CB7B0BC8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8464F41E-82D2-4057-B37B-651EF7580F0C}"/>
                  </a:ext>
                </a:extLst>
              </p:cNvPr>
              <p:cNvGrpSpPr/>
              <p:nvPr/>
            </p:nvGrpSpPr>
            <p:grpSpPr>
              <a:xfrm>
                <a:off x="9729895" y="4197035"/>
                <a:ext cx="27767" cy="428061"/>
                <a:chOff x="932688" y="2877312"/>
                <a:chExt cx="0" cy="1374648"/>
              </a:xfrm>
            </p:grpSpPr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ED3569B0-0599-4762-A8D5-80E06678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348EC6B9-4FF4-4D13-8EA9-27FDC8FD9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D6BE54CB-846C-4FFD-BEEF-D45051E36244}"/>
                  </a:ext>
                </a:extLst>
              </p:cNvPr>
              <p:cNvGrpSpPr/>
              <p:nvPr/>
            </p:nvGrpSpPr>
            <p:grpSpPr>
              <a:xfrm>
                <a:off x="8911026" y="4064583"/>
                <a:ext cx="38841" cy="563834"/>
                <a:chOff x="932688" y="2877312"/>
                <a:chExt cx="0" cy="1374648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6280EC74-13CE-4D17-80BF-902FE16E3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103C333F-B480-4CA3-B2C4-FA8B3458A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84D6DDF3-5345-403D-A098-26AFC3AB0243}"/>
                  </a:ext>
                </a:extLst>
              </p:cNvPr>
              <p:cNvGrpSpPr/>
              <p:nvPr/>
            </p:nvGrpSpPr>
            <p:grpSpPr>
              <a:xfrm>
                <a:off x="9241921" y="4214785"/>
                <a:ext cx="33974" cy="412110"/>
                <a:chOff x="932688" y="2877312"/>
                <a:chExt cx="0" cy="1374648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A85B621-F60D-422D-9512-A01BCA635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E67F1D8A-F794-40E8-81A9-3ED8B90DE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96672684-FC23-45DE-AEF4-17C2321F6956}"/>
                  </a:ext>
                </a:extLst>
              </p:cNvPr>
              <p:cNvGrpSpPr/>
              <p:nvPr/>
            </p:nvGrpSpPr>
            <p:grpSpPr>
              <a:xfrm>
                <a:off x="9558934" y="4123872"/>
                <a:ext cx="90266" cy="503021"/>
                <a:chOff x="932688" y="2877312"/>
                <a:chExt cx="0" cy="1374648"/>
              </a:xfrm>
            </p:grpSpPr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8C126FF8-2AEA-4BE6-9D7D-2D556236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CA4C0E3-5F9C-4A1F-8726-129F80229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A2AD942D-2044-4DA3-8486-C0EFFCE3045F}"/>
                  </a:ext>
                </a:extLst>
              </p:cNvPr>
              <p:cNvGrpSpPr/>
              <p:nvPr/>
            </p:nvGrpSpPr>
            <p:grpSpPr>
              <a:xfrm>
                <a:off x="9862060" y="4198833"/>
                <a:ext cx="27767" cy="428061"/>
                <a:chOff x="932688" y="2877312"/>
                <a:chExt cx="0" cy="1374648"/>
              </a:xfrm>
            </p:grpSpPr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36242854-4823-437D-A91E-7BD10830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AB07E692-08F2-4AB5-B6D2-B4DBCD29A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2EB342CF-A3D8-412B-8D33-53E87CB3D13E}"/>
                  </a:ext>
                </a:extLst>
              </p:cNvPr>
              <p:cNvGrpSpPr/>
              <p:nvPr/>
            </p:nvGrpSpPr>
            <p:grpSpPr>
              <a:xfrm>
                <a:off x="8843624" y="4065325"/>
                <a:ext cx="38841" cy="563834"/>
                <a:chOff x="932688" y="2877312"/>
                <a:chExt cx="0" cy="1374648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4B726406-4C96-480A-BB9C-C4DC1A62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DF2CEFFE-B59B-4DFB-9F6D-B9D0C59F2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29AE4422-DA96-4C78-ACA3-31EE3D8F5D9E}"/>
                  </a:ext>
                </a:extLst>
              </p:cNvPr>
              <p:cNvGrpSpPr/>
              <p:nvPr/>
            </p:nvGrpSpPr>
            <p:grpSpPr>
              <a:xfrm>
                <a:off x="9174519" y="4215527"/>
                <a:ext cx="33974" cy="412110"/>
                <a:chOff x="932688" y="2877312"/>
                <a:chExt cx="0" cy="1374648"/>
              </a:xfrm>
            </p:grpSpPr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338432B4-F667-4029-9229-8E6823A1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9EC344EF-9198-426D-A4E7-8D1880CD4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F01AE3DE-36EF-48E1-93F4-872F81372BC0}"/>
                  </a:ext>
                </a:extLst>
              </p:cNvPr>
              <p:cNvGrpSpPr/>
              <p:nvPr/>
            </p:nvGrpSpPr>
            <p:grpSpPr>
              <a:xfrm>
                <a:off x="9491533" y="4124614"/>
                <a:ext cx="90266" cy="503021"/>
                <a:chOff x="932688" y="2877312"/>
                <a:chExt cx="0" cy="1374648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BD5A0EBC-888F-4D1D-AB35-1F28463E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F74C5345-D6FD-411D-9763-12D420B67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30659DE0-4340-476D-8CC7-922A8473E432}"/>
                  </a:ext>
                </a:extLst>
              </p:cNvPr>
              <p:cNvGrpSpPr/>
              <p:nvPr/>
            </p:nvGrpSpPr>
            <p:grpSpPr>
              <a:xfrm>
                <a:off x="9794659" y="4199575"/>
                <a:ext cx="27767" cy="428061"/>
                <a:chOff x="932688" y="2877312"/>
                <a:chExt cx="0" cy="1374648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DA24928-A498-40E7-877D-14E5C175A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441C4509-22DA-4474-8D05-2A2A846D6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C5CC08E8-8E9B-4498-BBE5-876D4F9357DC}"/>
                  </a:ext>
                </a:extLst>
              </p:cNvPr>
              <p:cNvGrpSpPr/>
              <p:nvPr/>
            </p:nvGrpSpPr>
            <p:grpSpPr>
              <a:xfrm>
                <a:off x="8975790" y="4067123"/>
                <a:ext cx="38841" cy="563834"/>
                <a:chOff x="932688" y="2877312"/>
                <a:chExt cx="0" cy="1374648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B69E326-349C-4CA8-B09A-51D54249A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C49FF52-3058-49D0-8A2A-56B274A8E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E9112A2-197F-492A-9E4C-51D0A4091461}"/>
                  </a:ext>
                </a:extLst>
              </p:cNvPr>
              <p:cNvGrpSpPr/>
              <p:nvPr/>
            </p:nvGrpSpPr>
            <p:grpSpPr>
              <a:xfrm>
                <a:off x="9306685" y="4217325"/>
                <a:ext cx="33974" cy="412110"/>
                <a:chOff x="932688" y="2877312"/>
                <a:chExt cx="0" cy="1374648"/>
              </a:xfrm>
            </p:grpSpPr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315E2F51-1B6C-4AEF-8320-1773721A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17090A33-B81B-4B3B-ADC6-F3A6EE2D9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F55042D-263F-4164-B63F-E95273B15176}"/>
                  </a:ext>
                </a:extLst>
              </p:cNvPr>
              <p:cNvGrpSpPr/>
              <p:nvPr/>
            </p:nvGrpSpPr>
            <p:grpSpPr>
              <a:xfrm>
                <a:off x="9623698" y="4126412"/>
                <a:ext cx="90266" cy="503021"/>
                <a:chOff x="932688" y="2877312"/>
                <a:chExt cx="0" cy="1374648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3F11A649-3406-4500-8182-8132CE269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333DF5E2-0427-4592-A832-7FE6DBB4D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E7EC7230-4344-4F49-B261-8FBA8DDE5BBA}"/>
                  </a:ext>
                </a:extLst>
              </p:cNvPr>
              <p:cNvGrpSpPr/>
              <p:nvPr/>
            </p:nvGrpSpPr>
            <p:grpSpPr>
              <a:xfrm>
                <a:off x="9926824" y="4201373"/>
                <a:ext cx="27767" cy="428061"/>
                <a:chOff x="932688" y="2877312"/>
                <a:chExt cx="0" cy="1374648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FF4C44B2-6BE5-4091-86CF-C3E05A5C9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123704A-C022-4B5F-BF1F-CA9BCD00B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FCFD4787-6FC9-4D6D-87DA-6D60F42B7DC8}"/>
                  </a:ext>
                </a:extLst>
              </p:cNvPr>
              <p:cNvSpPr/>
              <p:nvPr/>
            </p:nvSpPr>
            <p:spPr>
              <a:xfrm>
                <a:off x="8442885" y="3727987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1D55CD08-A10F-4353-A28A-2EC1D31CCE7C}"/>
                </a:ext>
              </a:extLst>
            </p:cNvPr>
            <p:cNvGrpSpPr/>
            <p:nvPr/>
          </p:nvGrpSpPr>
          <p:grpSpPr>
            <a:xfrm>
              <a:off x="7902170" y="1406326"/>
              <a:ext cx="2251332" cy="1533766"/>
              <a:chOff x="8442885" y="1952310"/>
              <a:chExt cx="1756410" cy="1261010"/>
            </a:xfrm>
          </p:grpSpPr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B7DA9674-5F01-42EE-A75A-84C6A7C44CD7}"/>
                  </a:ext>
                </a:extLst>
              </p:cNvPr>
              <p:cNvGrpSpPr/>
              <p:nvPr/>
            </p:nvGrpSpPr>
            <p:grpSpPr>
              <a:xfrm>
                <a:off x="8778860" y="2287108"/>
                <a:ext cx="38841" cy="563834"/>
                <a:chOff x="932688" y="2877312"/>
                <a:chExt cx="0" cy="1374648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81BC9F5-9E9A-4D7B-A0B4-CEC95C7D3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D7A5EE6-0163-414C-BC53-E513AC7EB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AB4A183B-4BC7-451A-8A48-807456F48667}"/>
                  </a:ext>
                </a:extLst>
              </p:cNvPr>
              <p:cNvGrpSpPr/>
              <p:nvPr/>
            </p:nvGrpSpPr>
            <p:grpSpPr>
              <a:xfrm>
                <a:off x="9109755" y="2437310"/>
                <a:ext cx="33974" cy="412110"/>
                <a:chOff x="932688" y="2877312"/>
                <a:chExt cx="0" cy="1374648"/>
              </a:xfrm>
            </p:grpSpPr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BCA100EA-71FF-49EA-813E-D02305D23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45F40397-C85A-4DC6-8FF5-655029D5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EF8408E0-7C53-49CF-BABC-D9ED51E5F5C0}"/>
                  </a:ext>
                </a:extLst>
              </p:cNvPr>
              <p:cNvGrpSpPr/>
              <p:nvPr/>
            </p:nvGrpSpPr>
            <p:grpSpPr>
              <a:xfrm>
                <a:off x="9426769" y="2346397"/>
                <a:ext cx="90266" cy="503021"/>
                <a:chOff x="932688" y="2877312"/>
                <a:chExt cx="0" cy="1374648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D3FA71E-5156-4571-BF61-F8EB2B194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DEE3303A-6654-4A59-85E1-C44914B34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B9775825-FD9C-4AD8-AD0C-795BBFF0D6E7}"/>
                  </a:ext>
                </a:extLst>
              </p:cNvPr>
              <p:cNvGrpSpPr/>
              <p:nvPr/>
            </p:nvGrpSpPr>
            <p:grpSpPr>
              <a:xfrm>
                <a:off x="9729895" y="2421358"/>
                <a:ext cx="27767" cy="428061"/>
                <a:chOff x="932688" y="2877312"/>
                <a:chExt cx="0" cy="137464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35E68FC1-C603-4D37-ADE4-87340C7FC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0007C038-DC05-4E30-96FA-3657C78FE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91B9F0B9-1F9C-4450-A277-1552A3DB92A0}"/>
                  </a:ext>
                </a:extLst>
              </p:cNvPr>
              <p:cNvGrpSpPr/>
              <p:nvPr/>
            </p:nvGrpSpPr>
            <p:grpSpPr>
              <a:xfrm>
                <a:off x="8911026" y="2288906"/>
                <a:ext cx="38841" cy="563834"/>
                <a:chOff x="932688" y="2877312"/>
                <a:chExt cx="0" cy="1374648"/>
              </a:xfrm>
            </p:grpSpPr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49B67D26-3418-4F9F-85B4-F1E381EEA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BC19C8EB-6C57-4BA4-90C3-CDDEDB685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6AED4DFB-77E6-4FC8-AA23-F2E9C9F664D0}"/>
                  </a:ext>
                </a:extLst>
              </p:cNvPr>
              <p:cNvGrpSpPr/>
              <p:nvPr/>
            </p:nvGrpSpPr>
            <p:grpSpPr>
              <a:xfrm>
                <a:off x="9241921" y="2439108"/>
                <a:ext cx="33974" cy="412110"/>
                <a:chOff x="932688" y="2877312"/>
                <a:chExt cx="0" cy="1374648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843B6A9-ACFA-44D7-91F1-62379F6DB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EB10B773-51CB-4460-AED1-2170CEA94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DD63859A-78CC-46A0-A238-C8D4F99D01AC}"/>
                  </a:ext>
                </a:extLst>
              </p:cNvPr>
              <p:cNvGrpSpPr/>
              <p:nvPr/>
            </p:nvGrpSpPr>
            <p:grpSpPr>
              <a:xfrm>
                <a:off x="9558934" y="2348195"/>
                <a:ext cx="90266" cy="503021"/>
                <a:chOff x="932688" y="2877312"/>
                <a:chExt cx="0" cy="137464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C3D3009C-6D14-4FBC-921C-7EF81B162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A4BC6498-678E-4971-A22F-CB7D220B9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39BD6D60-78ED-4897-8FAC-060468B4E9AF}"/>
                  </a:ext>
                </a:extLst>
              </p:cNvPr>
              <p:cNvGrpSpPr/>
              <p:nvPr/>
            </p:nvGrpSpPr>
            <p:grpSpPr>
              <a:xfrm>
                <a:off x="9862060" y="2423156"/>
                <a:ext cx="27767" cy="428061"/>
                <a:chOff x="932688" y="2877312"/>
                <a:chExt cx="0" cy="1374648"/>
              </a:xfrm>
            </p:grpSpPr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D4F0E288-0F58-452E-86AB-78264C3F2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DDD86F96-0843-4D7E-BF2A-B057859B8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1E92624E-1965-48FC-83A3-3474A1427679}"/>
                  </a:ext>
                </a:extLst>
              </p:cNvPr>
              <p:cNvSpPr/>
              <p:nvPr/>
            </p:nvSpPr>
            <p:spPr>
              <a:xfrm>
                <a:off x="8442885" y="1952310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10B09DE2-81BD-42E8-B0FF-2EAB52266D21}"/>
              </a:ext>
            </a:extLst>
          </p:cNvPr>
          <p:cNvGrpSpPr/>
          <p:nvPr/>
        </p:nvGrpSpPr>
        <p:grpSpPr>
          <a:xfrm>
            <a:off x="6455999" y="270000"/>
            <a:ext cx="5400000" cy="3301677"/>
            <a:chOff x="6543362" y="208302"/>
            <a:chExt cx="5067449" cy="3301677"/>
          </a:xfrm>
        </p:grpSpPr>
        <p:grpSp>
          <p:nvGrpSpPr>
            <p:cNvPr id="276" name="Groupe 275">
              <a:extLst>
                <a:ext uri="{FF2B5EF4-FFF2-40B4-BE49-F238E27FC236}">
                  <a16:creationId xmlns:a16="http://schemas.microsoft.com/office/drawing/2014/main" id="{E8ACA5D7-4604-4826-AA3A-26E3644CF054}"/>
                </a:ext>
              </a:extLst>
            </p:cNvPr>
            <p:cNvGrpSpPr/>
            <p:nvPr/>
          </p:nvGrpSpPr>
          <p:grpSpPr>
            <a:xfrm>
              <a:off x="6833119" y="2944195"/>
              <a:ext cx="17959" cy="461422"/>
              <a:chOff x="932688" y="2877312"/>
              <a:chExt cx="0" cy="1374648"/>
            </a:xfrm>
          </p:grpSpPr>
          <p:cxnSp>
            <p:nvCxnSpPr>
              <p:cNvPr id="286" name="Connecteur droit 285">
                <a:extLst>
                  <a:ext uri="{FF2B5EF4-FFF2-40B4-BE49-F238E27FC236}">
                    <a16:creationId xmlns:a16="http://schemas.microsoft.com/office/drawing/2014/main" id="{B42F831E-D5A4-4F94-A56C-0AB752E5C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>
                <a:extLst>
                  <a:ext uri="{FF2B5EF4-FFF2-40B4-BE49-F238E27FC236}">
                    <a16:creationId xmlns:a16="http://schemas.microsoft.com/office/drawing/2014/main" id="{1B3640CD-EDBE-4AB2-AE0A-6F9E55BEE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815C1E89-BCA2-44B1-8A99-45C99F696C77}"/>
                </a:ext>
              </a:extLst>
            </p:cNvPr>
            <p:cNvGrpSpPr/>
            <p:nvPr/>
          </p:nvGrpSpPr>
          <p:grpSpPr>
            <a:xfrm>
              <a:off x="6986113" y="3067115"/>
              <a:ext cx="15708" cy="337256"/>
              <a:chOff x="932688" y="2877312"/>
              <a:chExt cx="0" cy="1374648"/>
            </a:xfrm>
          </p:grpSpPr>
          <p:cxnSp>
            <p:nvCxnSpPr>
              <p:cNvPr id="284" name="Connecteur droit 283">
                <a:extLst>
                  <a:ext uri="{FF2B5EF4-FFF2-40B4-BE49-F238E27FC236}">
                    <a16:creationId xmlns:a16="http://schemas.microsoft.com/office/drawing/2014/main" id="{EF2AA5D7-9ED0-40CF-8A5D-7EB582CF4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>
                <a:extLst>
                  <a:ext uri="{FF2B5EF4-FFF2-40B4-BE49-F238E27FC236}">
                    <a16:creationId xmlns:a16="http://schemas.microsoft.com/office/drawing/2014/main" id="{9EAD21C2-1078-4D48-908D-1D2A81CC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551ECBD6-8296-4764-AB4A-C40BB7F6586E}"/>
                </a:ext>
              </a:extLst>
            </p:cNvPr>
            <p:cNvGrpSpPr/>
            <p:nvPr/>
          </p:nvGrpSpPr>
          <p:grpSpPr>
            <a:xfrm>
              <a:off x="7132690" y="2992715"/>
              <a:ext cx="41736" cy="411655"/>
              <a:chOff x="932688" y="2877312"/>
              <a:chExt cx="0" cy="1374648"/>
            </a:xfrm>
          </p:grpSpPr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0B608777-1476-4566-BB90-DACF4FA3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AB04EFED-AD54-4B8C-ADFA-ED6A8CAD6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781F93EF-1095-4C14-9196-1AD31197E1F8}"/>
                </a:ext>
              </a:extLst>
            </p:cNvPr>
            <p:cNvGrpSpPr/>
            <p:nvPr/>
          </p:nvGrpSpPr>
          <p:grpSpPr>
            <a:xfrm>
              <a:off x="7272845" y="3054060"/>
              <a:ext cx="12838" cy="350310"/>
              <a:chOff x="932688" y="2877312"/>
              <a:chExt cx="0" cy="1374648"/>
            </a:xfrm>
          </p:grpSpPr>
          <p:cxnSp>
            <p:nvCxnSpPr>
              <p:cNvPr id="280" name="Connecteur droit 279">
                <a:extLst>
                  <a:ext uri="{FF2B5EF4-FFF2-40B4-BE49-F238E27FC236}">
                    <a16:creationId xmlns:a16="http://schemas.microsoft.com/office/drawing/2014/main" id="{3A51DF8C-C330-4D41-82AC-03BDFDD64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D506502C-4E49-4657-A068-D14087652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E1DD5817-2294-4212-85DD-6E26C7826AA1}"/>
                </a:ext>
              </a:extLst>
            </p:cNvPr>
            <p:cNvSpPr/>
            <p:nvPr/>
          </p:nvSpPr>
          <p:spPr>
            <a:xfrm>
              <a:off x="6543362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17C4B6E6-64F1-486B-AFFF-E1D6E165B745}"/>
                </a:ext>
              </a:extLst>
            </p:cNvPr>
            <p:cNvGrpSpPr/>
            <p:nvPr/>
          </p:nvGrpSpPr>
          <p:grpSpPr>
            <a:xfrm>
              <a:off x="8353276" y="3031893"/>
              <a:ext cx="15960" cy="337256"/>
              <a:chOff x="932688" y="2877312"/>
              <a:chExt cx="0" cy="1374648"/>
            </a:xfrm>
          </p:grpSpPr>
          <p:cxnSp>
            <p:nvCxnSpPr>
              <p:cNvPr id="272" name="Connecteur droit 271">
                <a:extLst>
                  <a:ext uri="{FF2B5EF4-FFF2-40B4-BE49-F238E27FC236}">
                    <a16:creationId xmlns:a16="http://schemas.microsoft.com/office/drawing/2014/main" id="{F8E77F0C-A180-403E-BB58-85D90A6F3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>
                <a:extLst>
                  <a:ext uri="{FF2B5EF4-FFF2-40B4-BE49-F238E27FC236}">
                    <a16:creationId xmlns:a16="http://schemas.microsoft.com/office/drawing/2014/main" id="{F68240CF-C1BE-424E-A16C-8BCC99A14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3F9D701-ED8C-43D0-9A65-92A24BF43A03}"/>
                </a:ext>
              </a:extLst>
            </p:cNvPr>
            <p:cNvGrpSpPr/>
            <p:nvPr/>
          </p:nvGrpSpPr>
          <p:grpSpPr>
            <a:xfrm>
              <a:off x="8502202" y="2957493"/>
              <a:ext cx="42405" cy="411655"/>
              <a:chOff x="932688" y="2877312"/>
              <a:chExt cx="0" cy="1374648"/>
            </a:xfrm>
          </p:grpSpPr>
          <p:cxnSp>
            <p:nvCxnSpPr>
              <p:cNvPr id="270" name="Connecteur droit 269">
                <a:extLst>
                  <a:ext uri="{FF2B5EF4-FFF2-40B4-BE49-F238E27FC236}">
                    <a16:creationId xmlns:a16="http://schemas.microsoft.com/office/drawing/2014/main" id="{5DC7D8E8-D463-4E9F-BD6A-6F97247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>
                <a:extLst>
                  <a:ext uri="{FF2B5EF4-FFF2-40B4-BE49-F238E27FC236}">
                    <a16:creationId xmlns:a16="http://schemas.microsoft.com/office/drawing/2014/main" id="{DD3E72E7-EAA0-418B-936C-CBB0DD6E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B337B0F0-1772-43D4-8622-F89F9FD85412}"/>
                </a:ext>
              </a:extLst>
            </p:cNvPr>
            <p:cNvGrpSpPr/>
            <p:nvPr/>
          </p:nvGrpSpPr>
          <p:grpSpPr>
            <a:xfrm>
              <a:off x="8166165" y="2909580"/>
              <a:ext cx="18247" cy="461422"/>
              <a:chOff x="932688" y="2877312"/>
              <a:chExt cx="0" cy="1374648"/>
            </a:xfrm>
          </p:grpSpPr>
          <p:cxnSp>
            <p:nvCxnSpPr>
              <p:cNvPr id="268" name="Connecteur droit 267">
                <a:extLst>
                  <a:ext uri="{FF2B5EF4-FFF2-40B4-BE49-F238E27FC236}">
                    <a16:creationId xmlns:a16="http://schemas.microsoft.com/office/drawing/2014/main" id="{F81511A0-C638-46B7-A119-C828B4F7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>
                <a:extLst>
                  <a:ext uri="{FF2B5EF4-FFF2-40B4-BE49-F238E27FC236}">
                    <a16:creationId xmlns:a16="http://schemas.microsoft.com/office/drawing/2014/main" id="{EFB592DA-A182-4C2C-A5DF-50197AE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4C5BD32E-9443-4B0B-8D06-E9AF1274950B}"/>
                </a:ext>
              </a:extLst>
            </p:cNvPr>
            <p:cNvGrpSpPr/>
            <p:nvPr/>
          </p:nvGrpSpPr>
          <p:grpSpPr>
            <a:xfrm>
              <a:off x="8612941" y="3019445"/>
              <a:ext cx="13044" cy="350310"/>
              <a:chOff x="932688" y="2877312"/>
              <a:chExt cx="0" cy="1374648"/>
            </a:xfrm>
          </p:grpSpPr>
          <p:cxnSp>
            <p:nvCxnSpPr>
              <p:cNvPr id="266" name="Connecteur droit 265">
                <a:extLst>
                  <a:ext uri="{FF2B5EF4-FFF2-40B4-BE49-F238E27FC236}">
                    <a16:creationId xmlns:a16="http://schemas.microsoft.com/office/drawing/2014/main" id="{34017810-E542-4BA3-A913-1A4B8FB9C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>
                <a:extLst>
                  <a:ext uri="{FF2B5EF4-FFF2-40B4-BE49-F238E27FC236}">
                    <a16:creationId xmlns:a16="http://schemas.microsoft.com/office/drawing/2014/main" id="{43990C5F-D561-486C-9B71-73A1F9028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242FB1-651A-4DA9-8AE9-BC15CA776F0C}"/>
                </a:ext>
              </a:extLst>
            </p:cNvPr>
            <p:cNvSpPr/>
            <p:nvPr/>
          </p:nvSpPr>
          <p:spPr>
            <a:xfrm>
              <a:off x="7903976" y="2811490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4FA0F400-8279-4EB2-BBDE-433282013F51}"/>
                </a:ext>
              </a:extLst>
            </p:cNvPr>
            <p:cNvGrpSpPr/>
            <p:nvPr/>
          </p:nvGrpSpPr>
          <p:grpSpPr>
            <a:xfrm>
              <a:off x="10036147" y="3025697"/>
              <a:ext cx="15307" cy="350310"/>
              <a:chOff x="932688" y="2877312"/>
              <a:chExt cx="0" cy="1374648"/>
            </a:xfrm>
          </p:grpSpPr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4260A3D2-F52C-4CA4-8D24-DBA5E926E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DC6E66C8-B403-4ECD-AE16-2B5443A2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ED4DC558-77E8-4AFA-AFA8-BC87F0DE413B}"/>
                </a:ext>
              </a:extLst>
            </p:cNvPr>
            <p:cNvGrpSpPr/>
            <p:nvPr/>
          </p:nvGrpSpPr>
          <p:grpSpPr>
            <a:xfrm>
              <a:off x="9831887" y="2964959"/>
              <a:ext cx="49761" cy="411655"/>
              <a:chOff x="932688" y="2877312"/>
              <a:chExt cx="0" cy="1374648"/>
            </a:xfrm>
          </p:grpSpPr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4EABDF50-798E-4735-AAF5-C5970ACA1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>
                <a:extLst>
                  <a:ext uri="{FF2B5EF4-FFF2-40B4-BE49-F238E27FC236}">
                    <a16:creationId xmlns:a16="http://schemas.microsoft.com/office/drawing/2014/main" id="{7FA10E74-0986-4B61-BDBF-877ED03BD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e 249">
              <a:extLst>
                <a:ext uri="{FF2B5EF4-FFF2-40B4-BE49-F238E27FC236}">
                  <a16:creationId xmlns:a16="http://schemas.microsoft.com/office/drawing/2014/main" id="{0470095B-FC63-40BF-92D8-74736ADEDB55}"/>
                </a:ext>
              </a:extLst>
            </p:cNvPr>
            <p:cNvGrpSpPr/>
            <p:nvPr/>
          </p:nvGrpSpPr>
          <p:grpSpPr>
            <a:xfrm>
              <a:off x="9547573" y="2917910"/>
              <a:ext cx="21412" cy="461422"/>
              <a:chOff x="932688" y="2877312"/>
              <a:chExt cx="0" cy="1374648"/>
            </a:xfrm>
          </p:grpSpPr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55DA3778-95FC-4F39-8670-519B53A1A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8919063D-B635-4357-A445-1288FC07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e 250">
              <a:extLst>
                <a:ext uri="{FF2B5EF4-FFF2-40B4-BE49-F238E27FC236}">
                  <a16:creationId xmlns:a16="http://schemas.microsoft.com/office/drawing/2014/main" id="{03EE1B41-229F-481C-A3A5-E26CBAD798F6}"/>
                </a:ext>
              </a:extLst>
            </p:cNvPr>
            <p:cNvGrpSpPr/>
            <p:nvPr/>
          </p:nvGrpSpPr>
          <p:grpSpPr>
            <a:xfrm>
              <a:off x="9729985" y="3040830"/>
              <a:ext cx="18729" cy="337256"/>
              <a:chOff x="932688" y="2877312"/>
              <a:chExt cx="0" cy="1374648"/>
            </a:xfrm>
          </p:grpSpPr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CD4B7331-459C-4E55-98A4-3C7EAA376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E33D6B26-BAC9-4B3C-81AB-FA3D9947F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683F1C2C-A9C3-48BC-A67B-5F100A5ED6E7}"/>
                </a:ext>
              </a:extLst>
            </p:cNvPr>
            <p:cNvSpPr/>
            <p:nvPr/>
          </p:nvSpPr>
          <p:spPr>
            <a:xfrm>
              <a:off x="9265754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0705AA95-C852-4EF0-9BD9-C7325153AEA8}"/>
                </a:ext>
              </a:extLst>
            </p:cNvPr>
            <p:cNvGrpSpPr/>
            <p:nvPr/>
          </p:nvGrpSpPr>
          <p:grpSpPr>
            <a:xfrm>
              <a:off x="10920657" y="2932890"/>
              <a:ext cx="16885" cy="461422"/>
              <a:chOff x="932688" y="2877312"/>
              <a:chExt cx="0" cy="1374648"/>
            </a:xfrm>
          </p:grpSpPr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9E6AA026-154A-4A4D-AA64-CBB4B272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D4927F8A-6D9F-48F2-92B3-7E14D9053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BC35E817-551D-4F8B-9812-F700593DEB81}"/>
                </a:ext>
              </a:extLst>
            </p:cNvPr>
            <p:cNvGrpSpPr/>
            <p:nvPr/>
          </p:nvGrpSpPr>
          <p:grpSpPr>
            <a:xfrm>
              <a:off x="11035205" y="3056417"/>
              <a:ext cx="14769" cy="337256"/>
              <a:chOff x="932688" y="2877312"/>
              <a:chExt cx="0" cy="1374648"/>
            </a:xfrm>
          </p:grpSpPr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98626F3-19C0-41F2-8E05-D1447623E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80CA7FB-4C9A-479C-B323-A52477D44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e 235">
              <a:extLst>
                <a:ext uri="{FF2B5EF4-FFF2-40B4-BE49-F238E27FC236}">
                  <a16:creationId xmlns:a16="http://schemas.microsoft.com/office/drawing/2014/main" id="{84A0EA74-34CF-4B6B-A212-1035DFE0329C}"/>
                </a:ext>
              </a:extLst>
            </p:cNvPr>
            <p:cNvGrpSpPr/>
            <p:nvPr/>
          </p:nvGrpSpPr>
          <p:grpSpPr>
            <a:xfrm>
              <a:off x="11230475" y="2983489"/>
              <a:ext cx="39241" cy="411655"/>
              <a:chOff x="932688" y="2877312"/>
              <a:chExt cx="0" cy="1374648"/>
            </a:xfrm>
          </p:grpSpPr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B6C3B5CB-02AA-486A-B8AF-F71094D8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3268AE8A-A412-4685-9054-716E7535C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e 236">
              <a:extLst>
                <a:ext uri="{FF2B5EF4-FFF2-40B4-BE49-F238E27FC236}">
                  <a16:creationId xmlns:a16="http://schemas.microsoft.com/office/drawing/2014/main" id="{15123774-EBA6-468B-AA44-14645B2EC72E}"/>
                </a:ext>
              </a:extLst>
            </p:cNvPr>
            <p:cNvGrpSpPr/>
            <p:nvPr/>
          </p:nvGrpSpPr>
          <p:grpSpPr>
            <a:xfrm>
              <a:off x="11362252" y="3044834"/>
              <a:ext cx="12071" cy="350310"/>
              <a:chOff x="932688" y="2877312"/>
              <a:chExt cx="0" cy="1374648"/>
            </a:xfrm>
          </p:grpSpPr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200B506F-7E33-46F1-BED3-A5462E21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B27E7126-17F9-47BD-9C20-B51FF99AC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68A74775-5400-42EF-AE79-EB41ED867D39}"/>
                </a:ext>
              </a:extLst>
            </p:cNvPr>
            <p:cNvSpPr/>
            <p:nvPr/>
          </p:nvSpPr>
          <p:spPr>
            <a:xfrm>
              <a:off x="10627532" y="2835719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7E8786B8-9341-4E38-A754-ECFFE1A00A6A}"/>
                </a:ext>
              </a:extLst>
            </p:cNvPr>
            <p:cNvCxnSpPr>
              <a:cxnSpLocks/>
              <a:stCxn id="166" idx="4"/>
              <a:endCxn id="199" idx="0"/>
            </p:cNvCxnSpPr>
            <p:nvPr/>
          </p:nvCxnSpPr>
          <p:spPr>
            <a:xfrm>
              <a:off x="9025193" y="1240267"/>
              <a:ext cx="0" cy="31699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61737EF4-E4AA-495D-A567-753059FEF3FE}"/>
                </a:ext>
              </a:extLst>
            </p:cNvPr>
            <p:cNvCxnSpPr>
              <a:cxnSpLocks/>
              <a:stCxn id="199" idx="3"/>
              <a:endCxn id="275" idx="0"/>
            </p:cNvCxnSpPr>
            <p:nvPr/>
          </p:nvCxnSpPr>
          <p:spPr>
            <a:xfrm flipH="1">
              <a:off x="7035002" y="2438094"/>
              <a:ext cx="1260110" cy="393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99FC0A8B-7093-4B7F-A642-FEEBAF618480}"/>
                </a:ext>
              </a:extLst>
            </p:cNvPr>
            <p:cNvCxnSpPr>
              <a:cxnSpLocks/>
              <a:endCxn id="261" idx="0"/>
            </p:cNvCxnSpPr>
            <p:nvPr/>
          </p:nvCxnSpPr>
          <p:spPr>
            <a:xfrm flipH="1">
              <a:off x="8395616" y="2530985"/>
              <a:ext cx="170532" cy="28050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09A3C3CC-BED1-4E75-B218-8EBBB59D8A56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>
              <a:off x="9535182" y="2514231"/>
              <a:ext cx="222211" cy="31687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FF8D49C-35FE-4FA0-96BB-029EB53AEE61}"/>
                </a:ext>
              </a:extLst>
            </p:cNvPr>
            <p:cNvCxnSpPr>
              <a:cxnSpLocks/>
              <a:stCxn id="199" idx="5"/>
              <a:endCxn id="233" idx="0"/>
            </p:cNvCxnSpPr>
            <p:nvPr/>
          </p:nvCxnSpPr>
          <p:spPr>
            <a:xfrm>
              <a:off x="9755277" y="2438094"/>
              <a:ext cx="1363896" cy="39762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B975117-E36A-489F-B0AD-2C96B43A635B}"/>
                </a:ext>
              </a:extLst>
            </p:cNvPr>
            <p:cNvGrpSpPr/>
            <p:nvPr/>
          </p:nvGrpSpPr>
          <p:grpSpPr>
            <a:xfrm>
              <a:off x="8387702" y="1831244"/>
              <a:ext cx="45665" cy="461421"/>
              <a:chOff x="932688" y="2877312"/>
              <a:chExt cx="0" cy="1374648"/>
            </a:xfrm>
          </p:grpSpPr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0C8126DC-C2CF-4093-A7C8-96E908B0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B3A9FD9C-8288-4A85-BF37-27C1A0DCE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956CFE7E-9FD7-46C9-8A2C-F1F8D0E6EBA8}"/>
                </a:ext>
              </a:extLst>
            </p:cNvPr>
            <p:cNvGrpSpPr/>
            <p:nvPr/>
          </p:nvGrpSpPr>
          <p:grpSpPr>
            <a:xfrm>
              <a:off x="8776730" y="1954163"/>
              <a:ext cx="39943" cy="337256"/>
              <a:chOff x="932688" y="2877312"/>
              <a:chExt cx="0" cy="1374648"/>
            </a:xfrm>
          </p:grpSpPr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2A285526-4E0D-4096-8635-F2E84E6AF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675CD28A-707B-4D20-8229-04C6C570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11BC51B0-A85E-4ED7-8A40-97A99AE7C503}"/>
                </a:ext>
              </a:extLst>
            </p:cNvPr>
            <p:cNvGrpSpPr/>
            <p:nvPr/>
          </p:nvGrpSpPr>
          <p:grpSpPr>
            <a:xfrm>
              <a:off x="9149438" y="1879764"/>
              <a:ext cx="106124" cy="411654"/>
              <a:chOff x="932688" y="2877312"/>
              <a:chExt cx="0" cy="1374648"/>
            </a:xfrm>
          </p:grpSpPr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91AAB18-21E9-4CAB-844B-628C69226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22F38D3-2F00-4D66-9F78-18FEEEFD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61804928-B404-4042-97B9-123764B41113}"/>
                </a:ext>
              </a:extLst>
            </p:cNvPr>
            <p:cNvGrpSpPr/>
            <p:nvPr/>
          </p:nvGrpSpPr>
          <p:grpSpPr>
            <a:xfrm>
              <a:off x="9505819" y="1941109"/>
              <a:ext cx="32645" cy="350310"/>
              <a:chOff x="932688" y="2877312"/>
              <a:chExt cx="0" cy="1374648"/>
            </a:xfrm>
          </p:grpSpPr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EC1C73F-7F8C-461D-86FC-9C1B500E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5DAB6681-8EAE-4BB2-AABD-966738318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4A27C450-1958-4153-8AED-EFC3D8199582}"/>
                </a:ext>
              </a:extLst>
            </p:cNvPr>
            <p:cNvGrpSpPr/>
            <p:nvPr/>
          </p:nvGrpSpPr>
          <p:grpSpPr>
            <a:xfrm>
              <a:off x="8543087" y="1832715"/>
              <a:ext cx="45665" cy="461421"/>
              <a:chOff x="932688" y="2877312"/>
              <a:chExt cx="0" cy="1374648"/>
            </a:xfrm>
          </p:grpSpPr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A8AEE3B-5BAF-4DFF-9584-A417EA295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01F2EC81-031B-4745-8F7E-3B655D53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8B6FE569-9A46-44A7-8BBA-C455A76122A9}"/>
                </a:ext>
              </a:extLst>
            </p:cNvPr>
            <p:cNvGrpSpPr/>
            <p:nvPr/>
          </p:nvGrpSpPr>
          <p:grpSpPr>
            <a:xfrm>
              <a:off x="8932115" y="1955635"/>
              <a:ext cx="39943" cy="337256"/>
              <a:chOff x="932688" y="2877312"/>
              <a:chExt cx="0" cy="1374648"/>
            </a:xfrm>
          </p:grpSpPr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623E5A10-5E18-4104-8B7C-E45D4063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2B72E915-0C68-4ECA-930D-1F5F1E7D0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6BB66408-D59E-49EE-B21C-70702B635982}"/>
                </a:ext>
              </a:extLst>
            </p:cNvPr>
            <p:cNvGrpSpPr/>
            <p:nvPr/>
          </p:nvGrpSpPr>
          <p:grpSpPr>
            <a:xfrm>
              <a:off x="9304823" y="1881235"/>
              <a:ext cx="106124" cy="411654"/>
              <a:chOff x="932688" y="2877312"/>
              <a:chExt cx="0" cy="1374648"/>
            </a:xfrm>
          </p:grpSpPr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374F5271-0F49-464F-BFDA-869C10D76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A11515F-CE74-4426-974C-65EA1089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35F31859-D6D3-4830-A076-15F0A4047904}"/>
                </a:ext>
              </a:extLst>
            </p:cNvPr>
            <p:cNvGrpSpPr/>
            <p:nvPr/>
          </p:nvGrpSpPr>
          <p:grpSpPr>
            <a:xfrm>
              <a:off x="9661203" y="1942580"/>
              <a:ext cx="32645" cy="350310"/>
              <a:chOff x="932688" y="2877312"/>
              <a:chExt cx="0" cy="1374648"/>
            </a:xfrm>
          </p:grpSpPr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5B3B42D2-053B-4220-88AC-DFEF76958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D5CE1320-CAFD-4D54-B00D-D50D03485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65B4BB0B-F1C4-4201-89B4-84A4BE9A024F}"/>
                </a:ext>
              </a:extLst>
            </p:cNvPr>
            <p:cNvGrpSpPr/>
            <p:nvPr/>
          </p:nvGrpSpPr>
          <p:grpSpPr>
            <a:xfrm>
              <a:off x="8463844" y="1833322"/>
              <a:ext cx="45665" cy="461421"/>
              <a:chOff x="932688" y="2877312"/>
              <a:chExt cx="0" cy="1374648"/>
            </a:xfrm>
          </p:grpSpPr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34D35F3-576D-42B7-A16B-40EA21C0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6B2617BE-8244-4D23-BE8F-2F15B90A2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4988F661-4495-4139-A928-39D230158041}"/>
                </a:ext>
              </a:extLst>
            </p:cNvPr>
            <p:cNvGrpSpPr/>
            <p:nvPr/>
          </p:nvGrpSpPr>
          <p:grpSpPr>
            <a:xfrm>
              <a:off x="8852872" y="1956242"/>
              <a:ext cx="39943" cy="337256"/>
              <a:chOff x="932688" y="2877312"/>
              <a:chExt cx="0" cy="1374648"/>
            </a:xfrm>
          </p:grpSpPr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6E4B2C50-6BB2-44EF-A5A4-B594B90A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5FDB5182-BFE5-487D-8ABD-B90575C83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C671ED89-9EA3-43BC-B3E2-BC07F8B7FD14}"/>
                </a:ext>
              </a:extLst>
            </p:cNvPr>
            <p:cNvGrpSpPr/>
            <p:nvPr/>
          </p:nvGrpSpPr>
          <p:grpSpPr>
            <a:xfrm>
              <a:off x="9225580" y="1881842"/>
              <a:ext cx="106124" cy="411654"/>
              <a:chOff x="932688" y="2877312"/>
              <a:chExt cx="0" cy="1374648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AA0AC2A2-B133-47F8-9AC4-788AD6DC2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6CC9CC34-182C-4E3E-900F-BF3A306CA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913BF653-05BD-4656-957D-F0CC0A481362}"/>
                </a:ext>
              </a:extLst>
            </p:cNvPr>
            <p:cNvGrpSpPr/>
            <p:nvPr/>
          </p:nvGrpSpPr>
          <p:grpSpPr>
            <a:xfrm>
              <a:off x="9581961" y="1943188"/>
              <a:ext cx="32645" cy="350310"/>
              <a:chOff x="932688" y="2877312"/>
              <a:chExt cx="0" cy="1374648"/>
            </a:xfrm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5F9CDB2E-1A5E-4088-A3CD-2C5448AF7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0DC55705-3984-483A-990B-AC1C7AB9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B983E80E-9A9A-4E48-84C0-0D26B238AD1F}"/>
                </a:ext>
              </a:extLst>
            </p:cNvPr>
            <p:cNvGrpSpPr/>
            <p:nvPr/>
          </p:nvGrpSpPr>
          <p:grpSpPr>
            <a:xfrm>
              <a:off x="8619229" y="1834794"/>
              <a:ext cx="45665" cy="461421"/>
              <a:chOff x="932688" y="2877312"/>
              <a:chExt cx="0" cy="1374648"/>
            </a:xfrm>
          </p:grpSpPr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9E03EC3C-8FE7-4004-86C6-8BFABDE1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D6417140-8E0A-4557-99CE-1C0129CA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e 195">
              <a:extLst>
                <a:ext uri="{FF2B5EF4-FFF2-40B4-BE49-F238E27FC236}">
                  <a16:creationId xmlns:a16="http://schemas.microsoft.com/office/drawing/2014/main" id="{9D03C720-CC17-45E2-A1E5-598BB0080194}"/>
                </a:ext>
              </a:extLst>
            </p:cNvPr>
            <p:cNvGrpSpPr/>
            <p:nvPr/>
          </p:nvGrpSpPr>
          <p:grpSpPr>
            <a:xfrm>
              <a:off x="9008257" y="1957714"/>
              <a:ext cx="39943" cy="337256"/>
              <a:chOff x="932688" y="2877312"/>
              <a:chExt cx="0" cy="1374648"/>
            </a:xfrm>
          </p:grpSpPr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A13A7411-03BA-4D3C-A770-C3E346C5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72BE33A9-A007-4A05-B8F5-E2B47FCCE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D16D9848-3A2A-4423-9DFC-BEC483DA58D3}"/>
                </a:ext>
              </a:extLst>
            </p:cNvPr>
            <p:cNvGrpSpPr/>
            <p:nvPr/>
          </p:nvGrpSpPr>
          <p:grpSpPr>
            <a:xfrm>
              <a:off x="9380965" y="1883314"/>
              <a:ext cx="106124" cy="411654"/>
              <a:chOff x="932688" y="2877312"/>
              <a:chExt cx="0" cy="1374648"/>
            </a:xfrm>
          </p:grpSpPr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DF7680BE-A8F1-4B55-959E-BAD960A8A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171371D6-4200-4079-9DA8-653FE721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DCA4074-110D-4D0B-BCEE-E994018F6996}"/>
                </a:ext>
              </a:extLst>
            </p:cNvPr>
            <p:cNvGrpSpPr/>
            <p:nvPr/>
          </p:nvGrpSpPr>
          <p:grpSpPr>
            <a:xfrm>
              <a:off x="9737345" y="1944659"/>
              <a:ext cx="32645" cy="350310"/>
              <a:chOff x="932688" y="2877312"/>
              <a:chExt cx="0" cy="1374648"/>
            </a:xfrm>
          </p:grpSpPr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59A6374-7698-425E-AD40-846C97E3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6C71E7E4-EC6B-48F4-A092-73CEE7D99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1F0A391-0932-414E-956E-5AFED2B0D6EE}"/>
                </a:ext>
              </a:extLst>
            </p:cNvPr>
            <p:cNvSpPr/>
            <p:nvPr/>
          </p:nvSpPr>
          <p:spPr>
            <a:xfrm>
              <a:off x="7992701" y="1557257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6F72A9A9-5470-4B6D-9E40-FDD59CD6E4C1}"/>
                </a:ext>
              </a:extLst>
            </p:cNvPr>
            <p:cNvGrpSpPr/>
            <p:nvPr/>
          </p:nvGrpSpPr>
          <p:grpSpPr>
            <a:xfrm>
              <a:off x="8387702" y="482289"/>
              <a:ext cx="45665" cy="461421"/>
              <a:chOff x="932688" y="2877312"/>
              <a:chExt cx="0" cy="1374648"/>
            </a:xfrm>
          </p:grpSpPr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1BA2B31D-A543-4F9E-83B0-18242E23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E9D06910-ACDC-45F2-B1C8-2B68A7DFD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5932A9BF-9754-49BE-82AA-83212F16F517}"/>
                </a:ext>
              </a:extLst>
            </p:cNvPr>
            <p:cNvGrpSpPr/>
            <p:nvPr/>
          </p:nvGrpSpPr>
          <p:grpSpPr>
            <a:xfrm>
              <a:off x="8776730" y="605208"/>
              <a:ext cx="39943" cy="337256"/>
              <a:chOff x="932688" y="2877312"/>
              <a:chExt cx="0" cy="1374648"/>
            </a:xfrm>
          </p:grpSpPr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CB58E2AF-F596-4272-A205-4B187D1E8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16B96DF8-5345-4C62-93E3-2D2DD933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76CDF5E2-8B08-4956-9B7A-FF13F54A63B3}"/>
                </a:ext>
              </a:extLst>
            </p:cNvPr>
            <p:cNvGrpSpPr/>
            <p:nvPr/>
          </p:nvGrpSpPr>
          <p:grpSpPr>
            <a:xfrm>
              <a:off x="9149438" y="530809"/>
              <a:ext cx="106124" cy="411654"/>
              <a:chOff x="932688" y="2877312"/>
              <a:chExt cx="0" cy="1374648"/>
            </a:xfrm>
          </p:grpSpPr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6E4D4834-BCA2-40EC-8926-EE38001B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E34C3BF0-DC50-46A7-B0A4-A4A30D21F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4C2EF6FE-F349-447B-9B90-87D2FEE9E03A}"/>
                </a:ext>
              </a:extLst>
            </p:cNvPr>
            <p:cNvGrpSpPr/>
            <p:nvPr/>
          </p:nvGrpSpPr>
          <p:grpSpPr>
            <a:xfrm>
              <a:off x="9505819" y="592154"/>
              <a:ext cx="32645" cy="350310"/>
              <a:chOff x="932688" y="2877312"/>
              <a:chExt cx="0" cy="1374648"/>
            </a:xfrm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2157A5E6-0282-4B53-B836-298D5E217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A44091F3-8C5E-45BF-83AF-E1022D29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BD14E8AE-623E-4261-A5A6-1D56662DA313}"/>
                </a:ext>
              </a:extLst>
            </p:cNvPr>
            <p:cNvGrpSpPr/>
            <p:nvPr/>
          </p:nvGrpSpPr>
          <p:grpSpPr>
            <a:xfrm>
              <a:off x="8543087" y="483760"/>
              <a:ext cx="45665" cy="461421"/>
              <a:chOff x="932688" y="2877312"/>
              <a:chExt cx="0" cy="1374648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032AE36D-7769-4ADA-B6A1-72FAF42F0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39F66674-9131-43A5-A16F-2C585E1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5DE4F01-88E5-4185-B39E-AA7630C13476}"/>
                </a:ext>
              </a:extLst>
            </p:cNvPr>
            <p:cNvGrpSpPr/>
            <p:nvPr/>
          </p:nvGrpSpPr>
          <p:grpSpPr>
            <a:xfrm>
              <a:off x="8932115" y="606680"/>
              <a:ext cx="39943" cy="337256"/>
              <a:chOff x="932688" y="2877312"/>
              <a:chExt cx="0" cy="1374648"/>
            </a:xfrm>
          </p:grpSpPr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35CAE02D-8980-4981-A2EA-66351C212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0960C0A3-8F58-492F-8674-5E0669E4E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AA3D7A20-9F47-41F3-9DB4-32C263F6C827}"/>
                </a:ext>
              </a:extLst>
            </p:cNvPr>
            <p:cNvGrpSpPr/>
            <p:nvPr/>
          </p:nvGrpSpPr>
          <p:grpSpPr>
            <a:xfrm>
              <a:off x="9304823" y="532280"/>
              <a:ext cx="106124" cy="411654"/>
              <a:chOff x="932688" y="2877312"/>
              <a:chExt cx="0" cy="1374648"/>
            </a:xfrm>
          </p:grpSpPr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F5F4F3AC-EC33-446F-A174-A4574876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111A1989-1BE4-4C8A-8C56-8D32C34E6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B8C0832D-2872-4D5F-BFE6-676276297314}"/>
                </a:ext>
              </a:extLst>
            </p:cNvPr>
            <p:cNvGrpSpPr/>
            <p:nvPr/>
          </p:nvGrpSpPr>
          <p:grpSpPr>
            <a:xfrm>
              <a:off x="9661203" y="593625"/>
              <a:ext cx="32645" cy="350310"/>
              <a:chOff x="932688" y="2877312"/>
              <a:chExt cx="0" cy="1374648"/>
            </a:xfrm>
          </p:grpSpPr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331FB059-2BCF-4FF0-8A95-8C402C17C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C7EC95CF-51D4-495A-A761-48265243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1795EF64-FD36-464C-A159-E57FC806363F}"/>
                </a:ext>
              </a:extLst>
            </p:cNvPr>
            <p:cNvSpPr/>
            <p:nvPr/>
          </p:nvSpPr>
          <p:spPr>
            <a:xfrm>
              <a:off x="7992701" y="208302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7474D71-4E7E-4EAC-8769-3CF2D9DE995B}"/>
              </a:ext>
            </a:extLst>
          </p:cNvPr>
          <p:cNvGrpSpPr/>
          <p:nvPr/>
        </p:nvGrpSpPr>
        <p:grpSpPr>
          <a:xfrm>
            <a:off x="4158652" y="4132595"/>
            <a:ext cx="3841799" cy="2599232"/>
            <a:chOff x="4158637" y="4103257"/>
            <a:chExt cx="3450690" cy="2334622"/>
          </a:xfrm>
        </p:grpSpPr>
        <p:grpSp>
          <p:nvGrpSpPr>
            <p:cNvPr id="288" name="Groupe 287">
              <a:extLst>
                <a:ext uri="{FF2B5EF4-FFF2-40B4-BE49-F238E27FC236}">
                  <a16:creationId xmlns:a16="http://schemas.microsoft.com/office/drawing/2014/main" id="{BECAD84A-81BB-4365-BFB0-3F7FC219713C}"/>
                </a:ext>
              </a:extLst>
            </p:cNvPr>
            <p:cNvGrpSpPr/>
            <p:nvPr/>
          </p:nvGrpSpPr>
          <p:grpSpPr>
            <a:xfrm>
              <a:off x="6821026" y="4284480"/>
              <a:ext cx="20413" cy="587049"/>
              <a:chOff x="932688" y="2877312"/>
              <a:chExt cx="0" cy="1374648"/>
            </a:xfrm>
          </p:grpSpPr>
          <p:cxnSp>
            <p:nvCxnSpPr>
              <p:cNvPr id="289" name="Connecteur droit 288">
                <a:extLst>
                  <a:ext uri="{FF2B5EF4-FFF2-40B4-BE49-F238E27FC236}">
                    <a16:creationId xmlns:a16="http://schemas.microsoft.com/office/drawing/2014/main" id="{9808443F-A546-40D0-8362-164BF6AE2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>
                <a:extLst>
                  <a:ext uri="{FF2B5EF4-FFF2-40B4-BE49-F238E27FC236}">
                    <a16:creationId xmlns:a16="http://schemas.microsoft.com/office/drawing/2014/main" id="{8A7C25AF-865F-4AB8-A0E0-53C541723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C1DAFF84-439A-45AA-A9EB-59BDB53921DD}"/>
                </a:ext>
              </a:extLst>
            </p:cNvPr>
            <p:cNvGrpSpPr/>
            <p:nvPr/>
          </p:nvGrpSpPr>
          <p:grpSpPr>
            <a:xfrm>
              <a:off x="6994928" y="4440866"/>
              <a:ext cx="17855" cy="429078"/>
              <a:chOff x="932688" y="2877312"/>
              <a:chExt cx="0" cy="1374648"/>
            </a:xfrm>
          </p:grpSpPr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D092F8C8-A41A-426B-8229-20B11FEE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>
                <a:extLst>
                  <a:ext uri="{FF2B5EF4-FFF2-40B4-BE49-F238E27FC236}">
                    <a16:creationId xmlns:a16="http://schemas.microsoft.com/office/drawing/2014/main" id="{63F497C0-9258-4692-97FC-D4CE95207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682DDF4E-8B8E-4113-9604-8F75544F9AFE}"/>
                </a:ext>
              </a:extLst>
            </p:cNvPr>
            <p:cNvGrpSpPr/>
            <p:nvPr/>
          </p:nvGrpSpPr>
          <p:grpSpPr>
            <a:xfrm>
              <a:off x="7161537" y="4346209"/>
              <a:ext cx="47440" cy="523731"/>
              <a:chOff x="932688" y="2877312"/>
              <a:chExt cx="0" cy="1374648"/>
            </a:xfrm>
          </p:grpSpPr>
          <p:cxnSp>
            <p:nvCxnSpPr>
              <p:cNvPr id="295" name="Connecteur droit 294">
                <a:extLst>
                  <a:ext uri="{FF2B5EF4-FFF2-40B4-BE49-F238E27FC236}">
                    <a16:creationId xmlns:a16="http://schemas.microsoft.com/office/drawing/2014/main" id="{B4A320AA-ED62-4EDA-91C5-3290E1189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03CE273F-EEE8-4A7B-84D7-289761F45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E8618340-E56B-4BD3-98F9-72FE9D0354FC}"/>
                </a:ext>
              </a:extLst>
            </p:cNvPr>
            <p:cNvGrpSpPr/>
            <p:nvPr/>
          </p:nvGrpSpPr>
          <p:grpSpPr>
            <a:xfrm>
              <a:off x="7320846" y="4424257"/>
              <a:ext cx="14593" cy="445685"/>
              <a:chOff x="932688" y="2877312"/>
              <a:chExt cx="0" cy="1374648"/>
            </a:xfrm>
          </p:grpSpPr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4C57E66A-4224-4E46-91AC-316408C44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90674D7C-3B54-4CC3-87E8-ECA2847EA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66BAC9E6-8452-43B1-9F5D-F532F3BFCE6D}"/>
                </a:ext>
              </a:extLst>
            </p:cNvPr>
            <p:cNvSpPr/>
            <p:nvPr/>
          </p:nvSpPr>
          <p:spPr>
            <a:xfrm>
              <a:off x="6491669" y="4140600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717156D9-C8EE-4A2F-B640-34DCED4A2A5F}"/>
                </a:ext>
              </a:extLst>
            </p:cNvPr>
            <p:cNvGrpSpPr/>
            <p:nvPr/>
          </p:nvGrpSpPr>
          <p:grpSpPr>
            <a:xfrm>
              <a:off x="4456658" y="4228053"/>
              <a:ext cx="522660" cy="587049"/>
              <a:chOff x="7526388" y="5566170"/>
              <a:chExt cx="978802" cy="563834"/>
            </a:xfrm>
          </p:grpSpPr>
          <p:grpSp>
            <p:nvGrpSpPr>
              <p:cNvPr id="302" name="Groupe 301">
                <a:extLst>
                  <a:ext uri="{FF2B5EF4-FFF2-40B4-BE49-F238E27FC236}">
                    <a16:creationId xmlns:a16="http://schemas.microsoft.com/office/drawing/2014/main" id="{FA0B8BB4-ACFF-4C38-AD72-5355997FA97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E83231EE-738A-4A37-B22A-6F5BDD6A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C3B23AED-6592-454E-9C20-D0652BE1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e 302">
                <a:extLst>
                  <a:ext uri="{FF2B5EF4-FFF2-40B4-BE49-F238E27FC236}">
                    <a16:creationId xmlns:a16="http://schemas.microsoft.com/office/drawing/2014/main" id="{EB8CEE86-87A0-4D76-8551-1DE03369BDEC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7FCEE3CE-08FF-4CE7-97D1-1E31997FE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6BA7AD7C-BDA0-4B70-9885-B60A7C143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e 303">
                <a:extLst>
                  <a:ext uri="{FF2B5EF4-FFF2-40B4-BE49-F238E27FC236}">
                    <a16:creationId xmlns:a16="http://schemas.microsoft.com/office/drawing/2014/main" id="{DFF45D18-47EC-433C-9BB8-E26D6734D9E2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CB529E01-52BC-4D48-8AFC-B3B75714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B9C2A752-71E5-412F-85ED-D73ACE094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e 304">
                <a:extLst>
                  <a:ext uri="{FF2B5EF4-FFF2-40B4-BE49-F238E27FC236}">
                    <a16:creationId xmlns:a16="http://schemas.microsoft.com/office/drawing/2014/main" id="{D8FAA191-1307-4F8E-A387-59E645DD159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C60C7332-ED78-4907-9715-0561B3F89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CE98F8C3-5770-4640-A1F5-D90FD958C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E41781EB-6D79-4E02-8F21-8DC4C602567B}"/>
                </a:ext>
              </a:extLst>
            </p:cNvPr>
            <p:cNvSpPr/>
            <p:nvPr/>
          </p:nvSpPr>
          <p:spPr>
            <a:xfrm>
              <a:off x="4158637" y="4103257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5CB8C25F-23B2-438E-934C-F69C5428C56A}"/>
                </a:ext>
              </a:extLst>
            </p:cNvPr>
            <p:cNvGrpSpPr/>
            <p:nvPr/>
          </p:nvGrpSpPr>
          <p:grpSpPr>
            <a:xfrm>
              <a:off x="5304004" y="5500388"/>
              <a:ext cx="1179661" cy="691219"/>
              <a:chOff x="3905192" y="4428169"/>
              <a:chExt cx="1250541" cy="1277464"/>
            </a:xfrm>
          </p:grpSpPr>
          <p:grpSp>
            <p:nvGrpSpPr>
              <p:cNvPr id="316" name="Groupe 315">
                <a:extLst>
                  <a:ext uri="{FF2B5EF4-FFF2-40B4-BE49-F238E27FC236}">
                    <a16:creationId xmlns:a16="http://schemas.microsoft.com/office/drawing/2014/main" id="{2C9954A8-17C6-43BF-97C2-A9A8ADCB10D8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338" name="Connecteur droit 337">
                  <a:extLst>
                    <a:ext uri="{FF2B5EF4-FFF2-40B4-BE49-F238E27FC236}">
                      <a16:creationId xmlns:a16="http://schemas.microsoft.com/office/drawing/2014/main" id="{AB1319A7-8941-41A0-8C3D-EF6C1EB9E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Connecteur droit 338">
                  <a:extLst>
                    <a:ext uri="{FF2B5EF4-FFF2-40B4-BE49-F238E27FC236}">
                      <a16:creationId xmlns:a16="http://schemas.microsoft.com/office/drawing/2014/main" id="{9FD92065-87BC-4628-B6FE-E58DC1C60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e 316">
                <a:extLst>
                  <a:ext uri="{FF2B5EF4-FFF2-40B4-BE49-F238E27FC236}">
                    <a16:creationId xmlns:a16="http://schemas.microsoft.com/office/drawing/2014/main" id="{49224A83-3FDF-4506-9AAF-2170F6DC3DB0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336" name="Connecteur droit 335">
                  <a:extLst>
                    <a:ext uri="{FF2B5EF4-FFF2-40B4-BE49-F238E27FC236}">
                      <a16:creationId xmlns:a16="http://schemas.microsoft.com/office/drawing/2014/main" id="{118636B5-F328-4566-B037-F05228618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Connecteur droit 336">
                  <a:extLst>
                    <a:ext uri="{FF2B5EF4-FFF2-40B4-BE49-F238E27FC236}">
                      <a16:creationId xmlns:a16="http://schemas.microsoft.com/office/drawing/2014/main" id="{FF6826BE-BEB7-4ECF-9EEA-237C76BAC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06B6F7CB-7A54-4E56-A3DF-35D72F0D80E1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1F03EC39-906C-4DD2-86CC-1CB7990F0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F3EC9C42-8757-4185-834A-A657ADE54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22F054E5-7E5B-44E3-A147-C2756AC8A34E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32" name="Connecteur droit 331">
                  <a:extLst>
                    <a:ext uri="{FF2B5EF4-FFF2-40B4-BE49-F238E27FC236}">
                      <a16:creationId xmlns:a16="http://schemas.microsoft.com/office/drawing/2014/main" id="{28DE076A-FCEB-4C02-AC07-ECFA53B5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EC9E1BDC-BC78-47B3-8A7F-3C58AEA6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e 319">
                <a:extLst>
                  <a:ext uri="{FF2B5EF4-FFF2-40B4-BE49-F238E27FC236}">
                    <a16:creationId xmlns:a16="http://schemas.microsoft.com/office/drawing/2014/main" id="{5C74C774-C0F7-4B83-8A02-88E61090E153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F8ED6B1C-7F68-4B03-BA8A-733F0E1AB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eur droit 330">
                  <a:extLst>
                    <a:ext uri="{FF2B5EF4-FFF2-40B4-BE49-F238E27FC236}">
                      <a16:creationId xmlns:a16="http://schemas.microsoft.com/office/drawing/2014/main" id="{73C7A769-45BB-4B7D-91FC-C46BF5E2E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e 320">
                <a:extLst>
                  <a:ext uri="{FF2B5EF4-FFF2-40B4-BE49-F238E27FC236}">
                    <a16:creationId xmlns:a16="http://schemas.microsoft.com/office/drawing/2014/main" id="{C9DE724B-5A0E-49E9-ACCB-C21EE9C64B1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9E89AAD5-BB0B-4EEC-8FD9-1A8B667C3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9BA75663-C8B7-46A9-8240-3FCD6DCF0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7A61EDD8-1593-40FC-935A-5A61D1B4F3C9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C038DFFD-5206-4E76-822E-7FB64EC4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CCD91FF2-8F23-4608-A1DC-91FD5754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32E5E5C3-6FEB-4B45-930D-86A393550FEC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324" name="Connecteur droit 323">
                  <a:extLst>
                    <a:ext uri="{FF2B5EF4-FFF2-40B4-BE49-F238E27FC236}">
                      <a16:creationId xmlns:a16="http://schemas.microsoft.com/office/drawing/2014/main" id="{4423BF7E-9C07-4ADB-8DA6-B741D7CF8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eur droit 324">
                  <a:extLst>
                    <a:ext uri="{FF2B5EF4-FFF2-40B4-BE49-F238E27FC236}">
                      <a16:creationId xmlns:a16="http://schemas.microsoft.com/office/drawing/2014/main" id="{C840C120-DCB0-488D-92E5-776220C67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4CD836E-CB6E-413A-BDCB-9332BBA95EF5}"/>
                </a:ext>
              </a:extLst>
            </p:cNvPr>
            <p:cNvSpPr/>
            <p:nvPr/>
          </p:nvSpPr>
          <p:spPr>
            <a:xfrm>
              <a:off x="4854413" y="5280682"/>
              <a:ext cx="1991445" cy="1157197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1" name="Connecteur droit avec flèche 340">
              <a:extLst>
                <a:ext uri="{FF2B5EF4-FFF2-40B4-BE49-F238E27FC236}">
                  <a16:creationId xmlns:a16="http://schemas.microsoft.com/office/drawing/2014/main" id="{1C2CAE8B-D8E3-4861-9B18-A576A44019C6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 flipH="1">
              <a:off x="6353048" y="4872811"/>
              <a:ext cx="302300" cy="48768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avec flèche 341">
              <a:extLst>
                <a:ext uri="{FF2B5EF4-FFF2-40B4-BE49-F238E27FC236}">
                  <a16:creationId xmlns:a16="http://schemas.microsoft.com/office/drawing/2014/main" id="{2E5172DE-D203-422D-AD7A-7A975F6EAA46}"/>
                </a:ext>
              </a:extLst>
            </p:cNvPr>
            <p:cNvCxnSpPr>
              <a:cxnSpLocks/>
              <a:stCxn id="314" idx="5"/>
            </p:cNvCxnSpPr>
            <p:nvPr/>
          </p:nvCxnSpPr>
          <p:spPr>
            <a:xfrm>
              <a:off x="5112623" y="4835469"/>
              <a:ext cx="337580" cy="4812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5336B4EA-BF6F-4854-8649-E4B150671E18}"/>
              </a:ext>
            </a:extLst>
          </p:cNvPr>
          <p:cNvCxnSpPr>
            <a:cxnSpLocks/>
          </p:cNvCxnSpPr>
          <p:nvPr/>
        </p:nvCxnSpPr>
        <p:spPr>
          <a:xfrm>
            <a:off x="6096000" y="76200"/>
            <a:ext cx="0" cy="368300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F85A-A4C0-4382-A7E6-DE61364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scheme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CFA664-1D1B-4306-B249-9961602AB228}"/>
              </a:ext>
            </a:extLst>
          </p:cNvPr>
          <p:cNvSpPr/>
          <p:nvPr/>
        </p:nvSpPr>
        <p:spPr>
          <a:xfrm>
            <a:off x="503465" y="1921328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44130D-CC2F-422D-B6B4-579EB88C49AC}"/>
              </a:ext>
            </a:extLst>
          </p:cNvPr>
          <p:cNvSpPr/>
          <p:nvPr/>
        </p:nvSpPr>
        <p:spPr>
          <a:xfrm>
            <a:off x="4361812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2996EF-21C1-4D32-8090-51E64BAD90D7}"/>
              </a:ext>
            </a:extLst>
          </p:cNvPr>
          <p:cNvSpPr/>
          <p:nvPr/>
        </p:nvSpPr>
        <p:spPr>
          <a:xfrm>
            <a:off x="8220160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41C145-4DFC-4786-BC6A-20E28262548E}"/>
              </a:ext>
            </a:extLst>
          </p:cNvPr>
          <p:cNvSpPr/>
          <p:nvPr/>
        </p:nvSpPr>
        <p:spPr>
          <a:xfrm>
            <a:off x="1075603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571FBE-055B-45E9-8685-3F8F0FF5B0D4}"/>
              </a:ext>
            </a:extLst>
          </p:cNvPr>
          <p:cNvSpPr/>
          <p:nvPr/>
        </p:nvSpPr>
        <p:spPr>
          <a:xfrm>
            <a:off x="4933950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80B40E-607C-46BE-BBDE-FD2B8D977FE5}"/>
              </a:ext>
            </a:extLst>
          </p:cNvPr>
          <p:cNvSpPr/>
          <p:nvPr/>
        </p:nvSpPr>
        <p:spPr>
          <a:xfrm>
            <a:off x="8792298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8754A0-6310-4666-87C8-84FC8E2043BD}"/>
              </a:ext>
            </a:extLst>
          </p:cNvPr>
          <p:cNvSpPr/>
          <p:nvPr/>
        </p:nvSpPr>
        <p:spPr>
          <a:xfrm>
            <a:off x="914400" y="22315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A5429EF-E7B8-4589-83A9-9E8F70CD2EB9}"/>
              </a:ext>
            </a:extLst>
          </p:cNvPr>
          <p:cNvSpPr/>
          <p:nvPr/>
        </p:nvSpPr>
        <p:spPr>
          <a:xfrm>
            <a:off x="905597" y="27758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4E3671-24FB-412B-AF5E-BBD3C0F39BA2}"/>
              </a:ext>
            </a:extLst>
          </p:cNvPr>
          <p:cNvSpPr/>
          <p:nvPr/>
        </p:nvSpPr>
        <p:spPr>
          <a:xfrm>
            <a:off x="1418673" y="245914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A3524C-0A4E-4916-BC9C-5E3B847D91C0}"/>
              </a:ext>
            </a:extLst>
          </p:cNvPr>
          <p:cNvSpPr/>
          <p:nvPr/>
        </p:nvSpPr>
        <p:spPr>
          <a:xfrm>
            <a:off x="2039453" y="25807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F49FB7-1638-49E6-8D3F-1764FA6E2283}"/>
              </a:ext>
            </a:extLst>
          </p:cNvPr>
          <p:cNvSpPr/>
          <p:nvPr/>
        </p:nvSpPr>
        <p:spPr>
          <a:xfrm>
            <a:off x="2724708" y="226713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5D0CF1-E289-49BB-B164-6754630D727C}"/>
              </a:ext>
            </a:extLst>
          </p:cNvPr>
          <p:cNvSpPr/>
          <p:nvPr/>
        </p:nvSpPr>
        <p:spPr>
          <a:xfrm>
            <a:off x="2682036" y="274194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626AF1-7272-4870-A067-EE01A2DC586A}"/>
              </a:ext>
            </a:extLst>
          </p:cNvPr>
          <p:cNvSpPr/>
          <p:nvPr/>
        </p:nvSpPr>
        <p:spPr>
          <a:xfrm>
            <a:off x="3459276" y="285641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B20C76D-D913-46CD-AB9F-A844BB75CA89}"/>
              </a:ext>
            </a:extLst>
          </p:cNvPr>
          <p:cNvSpPr/>
          <p:nvPr/>
        </p:nvSpPr>
        <p:spPr>
          <a:xfrm>
            <a:off x="1338072" y="29415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1B9C4A8-E62A-46A3-AA9F-95318D9F189B}"/>
              </a:ext>
            </a:extLst>
          </p:cNvPr>
          <p:cNvSpPr/>
          <p:nvPr/>
        </p:nvSpPr>
        <p:spPr>
          <a:xfrm>
            <a:off x="2078144" y="29726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51F2849-7227-4C7D-8616-252369870214}"/>
              </a:ext>
            </a:extLst>
          </p:cNvPr>
          <p:cNvSpPr/>
          <p:nvPr/>
        </p:nvSpPr>
        <p:spPr>
          <a:xfrm>
            <a:off x="2443120" y="253637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A8A15-016A-4B06-9A6D-D4A37028D6B6}"/>
              </a:ext>
            </a:extLst>
          </p:cNvPr>
          <p:cNvSpPr/>
          <p:nvPr/>
        </p:nvSpPr>
        <p:spPr>
          <a:xfrm>
            <a:off x="3288495" y="23477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C53A8E0-8633-4A1C-833C-E336EE273722}"/>
              </a:ext>
            </a:extLst>
          </p:cNvPr>
          <p:cNvSpPr/>
          <p:nvPr/>
        </p:nvSpPr>
        <p:spPr>
          <a:xfrm>
            <a:off x="1872030" y="216935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65C51E8-39F4-4F88-931B-CE25930895B0}"/>
              </a:ext>
            </a:extLst>
          </p:cNvPr>
          <p:cNvSpPr/>
          <p:nvPr/>
        </p:nvSpPr>
        <p:spPr>
          <a:xfrm rot="10800000">
            <a:off x="7249247" y="291928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75C4DB8-7628-4BD5-845E-90FD249350D7}"/>
              </a:ext>
            </a:extLst>
          </p:cNvPr>
          <p:cNvSpPr/>
          <p:nvPr/>
        </p:nvSpPr>
        <p:spPr>
          <a:xfrm rot="10800000">
            <a:off x="7258050" y="23750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2D0F545-124A-45FC-95D9-832F988F21CE}"/>
              </a:ext>
            </a:extLst>
          </p:cNvPr>
          <p:cNvSpPr/>
          <p:nvPr/>
        </p:nvSpPr>
        <p:spPr>
          <a:xfrm rot="10800000">
            <a:off x="6744974" y="269170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58C9BA4-9E7F-49D0-9EEF-7510C9A94356}"/>
              </a:ext>
            </a:extLst>
          </p:cNvPr>
          <p:cNvSpPr/>
          <p:nvPr/>
        </p:nvSpPr>
        <p:spPr>
          <a:xfrm rot="10800000">
            <a:off x="6124194" y="25701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DDC92D-EAC8-4A74-8FA0-1478D8C7F726}"/>
              </a:ext>
            </a:extLst>
          </p:cNvPr>
          <p:cNvSpPr/>
          <p:nvPr/>
        </p:nvSpPr>
        <p:spPr>
          <a:xfrm rot="10800000">
            <a:off x="5438939" y="288371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D472A81-AA97-462D-BC2B-3D9129B8C732}"/>
              </a:ext>
            </a:extLst>
          </p:cNvPr>
          <p:cNvSpPr/>
          <p:nvPr/>
        </p:nvSpPr>
        <p:spPr>
          <a:xfrm rot="10800000">
            <a:off x="5481611" y="240891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0DDC120-4663-4DBB-9C8E-20E3102EEF07}"/>
              </a:ext>
            </a:extLst>
          </p:cNvPr>
          <p:cNvSpPr/>
          <p:nvPr/>
        </p:nvSpPr>
        <p:spPr>
          <a:xfrm rot="10800000">
            <a:off x="4704371" y="22944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23249B-947E-4007-A05A-9DE51863A1F2}"/>
              </a:ext>
            </a:extLst>
          </p:cNvPr>
          <p:cNvSpPr/>
          <p:nvPr/>
        </p:nvSpPr>
        <p:spPr>
          <a:xfrm rot="10800000">
            <a:off x="6825575" y="22093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E45503C-2D0F-47D1-86D0-69E76A2FBEB5}"/>
              </a:ext>
            </a:extLst>
          </p:cNvPr>
          <p:cNvSpPr/>
          <p:nvPr/>
        </p:nvSpPr>
        <p:spPr>
          <a:xfrm rot="10800000">
            <a:off x="6085503" y="21782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AEB7F2-0A40-456B-8F05-C802A53E4CA1}"/>
              </a:ext>
            </a:extLst>
          </p:cNvPr>
          <p:cNvSpPr/>
          <p:nvPr/>
        </p:nvSpPr>
        <p:spPr>
          <a:xfrm rot="10800000">
            <a:off x="5720527" y="261448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B20E2DE-4299-4751-B5BD-7015FC9C336F}"/>
              </a:ext>
            </a:extLst>
          </p:cNvPr>
          <p:cNvSpPr/>
          <p:nvPr/>
        </p:nvSpPr>
        <p:spPr>
          <a:xfrm rot="10800000">
            <a:off x="4875152" y="28031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F765F6-4064-4A76-8C69-CF385D0B00E5}"/>
              </a:ext>
            </a:extLst>
          </p:cNvPr>
          <p:cNvSpPr/>
          <p:nvPr/>
        </p:nvSpPr>
        <p:spPr>
          <a:xfrm rot="10800000">
            <a:off x="6291617" y="298150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9B05DD-F942-4389-9237-6B0B9AE59B02}"/>
              </a:ext>
            </a:extLst>
          </p:cNvPr>
          <p:cNvSpPr/>
          <p:nvPr/>
        </p:nvSpPr>
        <p:spPr>
          <a:xfrm>
            <a:off x="10054745" y="227584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BEC265C-CA0A-4229-B4DC-D11771AA97D1}"/>
              </a:ext>
            </a:extLst>
          </p:cNvPr>
          <p:cNvSpPr/>
          <p:nvPr/>
        </p:nvSpPr>
        <p:spPr>
          <a:xfrm>
            <a:off x="10045942" y="282009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CF849C5-B853-441F-9781-8CCEBC936C47}"/>
              </a:ext>
            </a:extLst>
          </p:cNvPr>
          <p:cNvSpPr/>
          <p:nvPr/>
        </p:nvSpPr>
        <p:spPr>
          <a:xfrm>
            <a:off x="10559018" y="250342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068367-E9C5-4BDD-BF95-8D0703755886}"/>
              </a:ext>
            </a:extLst>
          </p:cNvPr>
          <p:cNvSpPr/>
          <p:nvPr/>
        </p:nvSpPr>
        <p:spPr>
          <a:xfrm>
            <a:off x="11179798" y="262501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AA9A5A5-98C9-4342-B371-F99488D8B04E}"/>
              </a:ext>
            </a:extLst>
          </p:cNvPr>
          <p:cNvSpPr/>
          <p:nvPr/>
        </p:nvSpPr>
        <p:spPr>
          <a:xfrm>
            <a:off x="9521256" y="233325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9AC01AF-1E69-4715-87D8-F92751C67D1A}"/>
              </a:ext>
            </a:extLst>
          </p:cNvPr>
          <p:cNvSpPr/>
          <p:nvPr/>
        </p:nvSpPr>
        <p:spPr>
          <a:xfrm>
            <a:off x="9478584" y="280806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BF68C97-A772-492E-9CF8-41BB099BA221}"/>
              </a:ext>
            </a:extLst>
          </p:cNvPr>
          <p:cNvSpPr/>
          <p:nvPr/>
        </p:nvSpPr>
        <p:spPr>
          <a:xfrm>
            <a:off x="8703406" y="294375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CEDC6ED-3374-466C-8F00-0180828FC3D8}"/>
              </a:ext>
            </a:extLst>
          </p:cNvPr>
          <p:cNvSpPr/>
          <p:nvPr/>
        </p:nvSpPr>
        <p:spPr>
          <a:xfrm>
            <a:off x="10478417" y="2985793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3B1711E-45FB-477F-B624-484C7892C49E}"/>
              </a:ext>
            </a:extLst>
          </p:cNvPr>
          <p:cNvSpPr/>
          <p:nvPr/>
        </p:nvSpPr>
        <p:spPr>
          <a:xfrm>
            <a:off x="11218489" y="301690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1935672-09CE-4F32-9057-0FFDE8755778}"/>
              </a:ext>
            </a:extLst>
          </p:cNvPr>
          <p:cNvSpPr/>
          <p:nvPr/>
        </p:nvSpPr>
        <p:spPr>
          <a:xfrm>
            <a:off x="9239668" y="26024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0D901B2-231F-4029-907E-B9B7785A483D}"/>
              </a:ext>
            </a:extLst>
          </p:cNvPr>
          <p:cNvSpPr/>
          <p:nvPr/>
        </p:nvSpPr>
        <p:spPr>
          <a:xfrm>
            <a:off x="8657297" y="22736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0CB273F-EDC8-4019-B1E7-545949FA7726}"/>
              </a:ext>
            </a:extLst>
          </p:cNvPr>
          <p:cNvSpPr/>
          <p:nvPr/>
        </p:nvSpPr>
        <p:spPr>
          <a:xfrm>
            <a:off x="11012375" y="221363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4441A39-E799-4744-B41B-7A02237AFBC1}"/>
              </a:ext>
            </a:extLst>
          </p:cNvPr>
          <p:cNvSpPr/>
          <p:nvPr/>
        </p:nvSpPr>
        <p:spPr>
          <a:xfrm>
            <a:off x="1878250" y="4891686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584B784-5B81-4A9C-9BA2-0F4AAE02B0D7}"/>
              </a:ext>
            </a:extLst>
          </p:cNvPr>
          <p:cNvSpPr/>
          <p:nvPr/>
        </p:nvSpPr>
        <p:spPr>
          <a:xfrm>
            <a:off x="2563505" y="457808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3A397C5-7057-4809-8499-16CED9DE2F87}"/>
              </a:ext>
            </a:extLst>
          </p:cNvPr>
          <p:cNvSpPr/>
          <p:nvPr/>
        </p:nvSpPr>
        <p:spPr>
          <a:xfrm>
            <a:off x="2520833" y="50528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A4D8CEF-5632-46A7-ADA7-ECF0F6F05760}"/>
              </a:ext>
            </a:extLst>
          </p:cNvPr>
          <p:cNvSpPr/>
          <p:nvPr/>
        </p:nvSpPr>
        <p:spPr>
          <a:xfrm>
            <a:off x="1916941" y="528357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B938D4-4EFC-490C-8ED7-8A766A795682}"/>
              </a:ext>
            </a:extLst>
          </p:cNvPr>
          <p:cNvSpPr/>
          <p:nvPr/>
        </p:nvSpPr>
        <p:spPr>
          <a:xfrm>
            <a:off x="2281917" y="484731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5E3552-391E-42CB-A1C1-28096B6159A0}"/>
              </a:ext>
            </a:extLst>
          </p:cNvPr>
          <p:cNvSpPr/>
          <p:nvPr/>
        </p:nvSpPr>
        <p:spPr>
          <a:xfrm>
            <a:off x="1710827" y="448029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9C6D90A-76A1-4994-9207-95DFED1CB737}"/>
              </a:ext>
            </a:extLst>
          </p:cNvPr>
          <p:cNvSpPr/>
          <p:nvPr/>
        </p:nvSpPr>
        <p:spPr>
          <a:xfrm rot="10800000">
            <a:off x="5954188" y="538188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D96194-335C-4943-B7DE-C45902DC03D8}"/>
              </a:ext>
            </a:extLst>
          </p:cNvPr>
          <p:cNvSpPr/>
          <p:nvPr/>
        </p:nvSpPr>
        <p:spPr>
          <a:xfrm rot="10800000">
            <a:off x="5962991" y="48376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9FF1A5E-053D-4060-A732-91BEDC34E0B4}"/>
              </a:ext>
            </a:extLst>
          </p:cNvPr>
          <p:cNvSpPr/>
          <p:nvPr/>
        </p:nvSpPr>
        <p:spPr>
          <a:xfrm rot="10800000">
            <a:off x="5449915" y="5154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C918640-3718-4970-B6C8-61A93405E9C0}"/>
              </a:ext>
            </a:extLst>
          </p:cNvPr>
          <p:cNvSpPr/>
          <p:nvPr/>
        </p:nvSpPr>
        <p:spPr>
          <a:xfrm rot="10800000">
            <a:off x="5530516" y="467193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52B355-5598-4795-9CF4-BD8AD2FE8EB5}"/>
              </a:ext>
            </a:extLst>
          </p:cNvPr>
          <p:cNvSpPr/>
          <p:nvPr/>
        </p:nvSpPr>
        <p:spPr>
          <a:xfrm rot="10800000">
            <a:off x="6539777" y="5116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7929497-0CF9-404E-8AF7-6022892448C4}"/>
              </a:ext>
            </a:extLst>
          </p:cNvPr>
          <p:cNvSpPr/>
          <p:nvPr/>
        </p:nvSpPr>
        <p:spPr>
          <a:xfrm rot="10800000">
            <a:off x="6582449" y="464150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F22277A-B16C-41C3-89EA-38181103A4D6}"/>
              </a:ext>
            </a:extLst>
          </p:cNvPr>
          <p:cNvSpPr/>
          <p:nvPr/>
        </p:nvSpPr>
        <p:spPr>
          <a:xfrm>
            <a:off x="9974143" y="448029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6A0A8E2-6F15-4E07-A5CA-D8EF5497D3B1}"/>
              </a:ext>
            </a:extLst>
          </p:cNvPr>
          <p:cNvSpPr/>
          <p:nvPr/>
        </p:nvSpPr>
        <p:spPr>
          <a:xfrm>
            <a:off x="9965340" y="50245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E5F1C6-BC43-41F8-B828-87FDC1302345}"/>
              </a:ext>
            </a:extLst>
          </p:cNvPr>
          <p:cNvSpPr/>
          <p:nvPr/>
        </p:nvSpPr>
        <p:spPr>
          <a:xfrm>
            <a:off x="10478416" y="470787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36471DD-D2BF-4D6E-9BAE-712D09CDD1DA}"/>
              </a:ext>
            </a:extLst>
          </p:cNvPr>
          <p:cNvSpPr/>
          <p:nvPr/>
        </p:nvSpPr>
        <p:spPr>
          <a:xfrm>
            <a:off x="9421353" y="457808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BBFC09-B3AF-4503-8854-039A6B9B6BBC}"/>
              </a:ext>
            </a:extLst>
          </p:cNvPr>
          <p:cNvSpPr/>
          <p:nvPr/>
        </p:nvSpPr>
        <p:spPr>
          <a:xfrm>
            <a:off x="10317213" y="55245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76E5D1-64EB-4462-817A-26A99762D4E7}"/>
              </a:ext>
            </a:extLst>
          </p:cNvPr>
          <p:cNvSpPr/>
          <p:nvPr/>
        </p:nvSpPr>
        <p:spPr>
          <a:xfrm>
            <a:off x="9345882" y="522068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2DDC5A64-EC01-499C-9CF4-0A3CA20420D0}"/>
              </a:ext>
            </a:extLst>
          </p:cNvPr>
          <p:cNvCxnSpPr>
            <a:cxnSpLocks/>
          </p:cNvCxnSpPr>
          <p:nvPr/>
        </p:nvCxnSpPr>
        <p:spPr>
          <a:xfrm flipV="1">
            <a:off x="3183038" y="3328962"/>
            <a:ext cx="1178774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D33ECE6-0200-4E03-80F3-65E217FC77A6}"/>
              </a:ext>
            </a:extLst>
          </p:cNvPr>
          <p:cNvCxnSpPr>
            <a:cxnSpLocks/>
          </p:cNvCxnSpPr>
          <p:nvPr/>
        </p:nvCxnSpPr>
        <p:spPr>
          <a:xfrm flipV="1">
            <a:off x="7031620" y="3328962"/>
            <a:ext cx="1209765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028A587-26B8-4412-993D-5D7867CB26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66B2468-2862-46C4-85E2-8682CA3B5EC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237653" y="3428999"/>
            <a:ext cx="0" cy="3918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9C18D83-E01A-4C2D-823C-82F0E2A777D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954348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3BAAF2-1EBF-C931-1E26-4E738A536DA6}"/>
              </a:ext>
            </a:extLst>
          </p:cNvPr>
          <p:cNvSpPr/>
          <p:nvPr/>
        </p:nvSpPr>
        <p:spPr>
          <a:xfrm>
            <a:off x="202216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F966DB-4757-A0B0-94D7-91624342F9FA}"/>
              </a:ext>
            </a:extLst>
          </p:cNvPr>
          <p:cNvSpPr/>
          <p:nvPr/>
        </p:nvSpPr>
        <p:spPr>
          <a:xfrm>
            <a:off x="5888364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703D21-7A3F-17F8-3320-3E2C284F5B2F}"/>
              </a:ext>
            </a:extLst>
          </p:cNvPr>
          <p:cNvSpPr/>
          <p:nvPr/>
        </p:nvSpPr>
        <p:spPr>
          <a:xfrm>
            <a:off x="974940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3A75C-4C6C-1D6F-7EFA-9110485CA34A}"/>
              </a:ext>
            </a:extLst>
          </p:cNvPr>
          <p:cNvSpPr txBox="1"/>
          <p:nvPr/>
        </p:nvSpPr>
        <p:spPr>
          <a:xfrm>
            <a:off x="478224" y="337292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3C5DD1-AF4B-516D-7052-166FC6F7FE60}"/>
              </a:ext>
            </a:extLst>
          </p:cNvPr>
          <p:cNvSpPr txBox="1"/>
          <p:nvPr/>
        </p:nvSpPr>
        <p:spPr>
          <a:xfrm>
            <a:off x="3966297" y="3868168"/>
            <a:ext cx="69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Sex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0383FF-F364-98B9-8D04-F1C094D14AE2}"/>
              </a:ext>
            </a:extLst>
          </p:cNvPr>
          <p:cNvSpPr/>
          <p:nvPr/>
        </p:nvSpPr>
        <p:spPr>
          <a:xfrm rot="3144448">
            <a:off x="3566958" y="290647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87E487-E40F-4703-58DD-FD03F6BC8DA6}"/>
              </a:ext>
            </a:extLst>
          </p:cNvPr>
          <p:cNvSpPr/>
          <p:nvPr/>
        </p:nvSpPr>
        <p:spPr>
          <a:xfrm rot="3144448">
            <a:off x="7443079" y="289810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54">
            <a:extLst>
              <a:ext uri="{FF2B5EF4-FFF2-40B4-BE49-F238E27FC236}">
                <a16:creationId xmlns:a16="http://schemas.microsoft.com/office/drawing/2014/main" id="{44FD1F79-891F-4693-2BBE-A0E4EC939BEF}"/>
              </a:ext>
            </a:extLst>
          </p:cNvPr>
          <p:cNvSpPr/>
          <p:nvPr/>
        </p:nvSpPr>
        <p:spPr>
          <a:xfrm rot="10800000">
            <a:off x="5449913" y="5154308"/>
            <a:ext cx="161203" cy="161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8B6C43-2094-1066-3BCE-774BB1306D74}"/>
              </a:ext>
            </a:extLst>
          </p:cNvPr>
          <p:cNvSpPr/>
          <p:nvPr/>
        </p:nvSpPr>
        <p:spPr>
          <a:xfrm>
            <a:off x="5349240" y="5052890"/>
            <a:ext cx="371287" cy="36493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D7C221-9F8B-C62C-B2E4-C2024E0F23CA}"/>
              </a:ext>
            </a:extLst>
          </p:cNvPr>
          <p:cNvSpPr txBox="1"/>
          <p:nvPr/>
        </p:nvSpPr>
        <p:spPr>
          <a:xfrm>
            <a:off x="5372932" y="5375957"/>
            <a:ext cx="158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21084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59" grpId="0" animBg="1"/>
      <p:bldP spid="60" grpId="0"/>
      <p:bldP spid="67" grpId="0"/>
      <p:bldP spid="68" grpId="0" animBg="1"/>
      <p:bldP spid="70" grpId="0" animBg="1"/>
      <p:bldP spid="71" grpId="0" animBg="1"/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9C97-6ACA-C7DC-2984-7B193F56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Nim’s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AB8-7232-5A91-E4DD-7A021139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Players take turns to choose a row and remove 1, 2 or 3 sticks.</a:t>
            </a:r>
          </a:p>
          <a:p>
            <a:pPr marL="0" indent="0">
              <a:buNone/>
            </a:pPr>
            <a:r>
              <a:rPr lang="en-US" dirty="0"/>
              <a:t>The player who removes the last stick wins.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A145F9-0BA8-8FEA-5F8E-199272B1328A}"/>
              </a:ext>
            </a:extLst>
          </p:cNvPr>
          <p:cNvGrpSpPr/>
          <p:nvPr/>
        </p:nvGrpSpPr>
        <p:grpSpPr>
          <a:xfrm>
            <a:off x="2667000" y="3133848"/>
            <a:ext cx="4079240" cy="1605280"/>
            <a:chOff x="2667000" y="3133848"/>
            <a:chExt cx="4079240" cy="1605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4A6B8-0EEC-52B1-7E6D-12E7EF6FFA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0A4442-6CA2-A967-A6CA-CFEC8FC5048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78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49F6B91-F729-D73D-C4D7-F97F6C5B8F15}"/>
                </a:ext>
              </a:extLst>
            </p:cNvPr>
            <p:cNvCxnSpPr>
              <a:cxnSpLocks/>
            </p:cNvCxnSpPr>
            <p:nvPr/>
          </p:nvCxnSpPr>
          <p:spPr>
            <a:xfrm>
              <a:off x="329457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7915E8-DCDC-C75D-A990-40EC3A6650C9}"/>
                </a:ext>
              </a:extLst>
            </p:cNvPr>
            <p:cNvCxnSpPr>
              <a:cxnSpLocks/>
            </p:cNvCxnSpPr>
            <p:nvPr/>
          </p:nvCxnSpPr>
          <p:spPr>
            <a:xfrm>
              <a:off x="3608364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F86772-40B7-66D2-ED0F-DD23571B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922152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E7C863-102D-A53D-E6F7-7C00704372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594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F55297-6381-130C-1BE0-36D7CA0B1C7C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2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50B67-7207-11E6-5322-119AB7D7BC7D}"/>
                </a:ext>
              </a:extLst>
            </p:cNvPr>
            <p:cNvCxnSpPr>
              <a:cxnSpLocks/>
            </p:cNvCxnSpPr>
            <p:nvPr/>
          </p:nvCxnSpPr>
          <p:spPr>
            <a:xfrm>
              <a:off x="486351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611642-FAEE-C97D-C31A-D914C67D1539}"/>
                </a:ext>
              </a:extLst>
            </p:cNvPr>
            <p:cNvCxnSpPr>
              <a:cxnSpLocks/>
            </p:cNvCxnSpPr>
            <p:nvPr/>
          </p:nvCxnSpPr>
          <p:spPr>
            <a:xfrm>
              <a:off x="5177304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93233B-4771-EB5E-62D1-AB7F086C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491092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848181-4F2D-9E4D-3249-B3D988B4236C}"/>
                </a:ext>
              </a:extLst>
            </p:cNvPr>
            <p:cNvCxnSpPr>
              <a:cxnSpLocks/>
            </p:cNvCxnSpPr>
            <p:nvPr/>
          </p:nvCxnSpPr>
          <p:spPr>
            <a:xfrm>
              <a:off x="580488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22D894-8FF0-B2C6-DB0B-9C052F5CBFDF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6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355215-01EE-58D3-D867-B6931BE8C8C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45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583946-038E-EB37-C032-6480EDD90979}"/>
                </a:ext>
              </a:extLst>
            </p:cNvPr>
            <p:cNvCxnSpPr>
              <a:cxnSpLocks/>
            </p:cNvCxnSpPr>
            <p:nvPr/>
          </p:nvCxnSpPr>
          <p:spPr>
            <a:xfrm>
              <a:off x="674624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EB7420F-EEDA-41C4-EB9D-90B0FFADBD3E}"/>
              </a:ext>
            </a:extLst>
          </p:cNvPr>
          <p:cNvSpPr/>
          <p:nvPr/>
        </p:nvSpPr>
        <p:spPr>
          <a:xfrm rot="5400000">
            <a:off x="6319917" y="4584187"/>
            <a:ext cx="225078" cy="75692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A78B2F3-564C-1BC9-7BC7-10E79CB2919D}"/>
              </a:ext>
            </a:extLst>
          </p:cNvPr>
          <p:cNvSpPr/>
          <p:nvPr/>
        </p:nvSpPr>
        <p:spPr>
          <a:xfrm rot="5400000">
            <a:off x="5538132" y="4743766"/>
            <a:ext cx="225078" cy="437762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75FBE67-434F-14DE-F966-98E125B5238A}"/>
              </a:ext>
            </a:extLst>
          </p:cNvPr>
          <p:cNvSpPr/>
          <p:nvPr/>
        </p:nvSpPr>
        <p:spPr>
          <a:xfrm rot="5400000">
            <a:off x="4910556" y="4743766"/>
            <a:ext cx="225078" cy="43776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05AFAA6-482D-5D12-1A3A-594F9D3C59FA}"/>
              </a:ext>
            </a:extLst>
          </p:cNvPr>
          <p:cNvSpPr/>
          <p:nvPr/>
        </p:nvSpPr>
        <p:spPr>
          <a:xfrm rot="5400000">
            <a:off x="4275605" y="4745772"/>
            <a:ext cx="225078" cy="43375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DE696866-DB69-2654-784F-655D81BA452A}"/>
              </a:ext>
            </a:extLst>
          </p:cNvPr>
          <p:cNvSpPr/>
          <p:nvPr/>
        </p:nvSpPr>
        <p:spPr>
          <a:xfrm rot="5400000">
            <a:off x="3805999" y="4904914"/>
            <a:ext cx="225078" cy="115467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AC66D2E-7C25-B2EF-3E6E-C9E23236AE9C}"/>
              </a:ext>
            </a:extLst>
          </p:cNvPr>
          <p:cNvSpPr/>
          <p:nvPr/>
        </p:nvSpPr>
        <p:spPr>
          <a:xfrm rot="5400000">
            <a:off x="3340005" y="4756224"/>
            <a:ext cx="225078" cy="41284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B2C1EBC-D070-4425-7228-A0C665BF88FA}"/>
              </a:ext>
            </a:extLst>
          </p:cNvPr>
          <p:cNvSpPr/>
          <p:nvPr/>
        </p:nvSpPr>
        <p:spPr>
          <a:xfrm rot="5400000">
            <a:off x="2715071" y="4756223"/>
            <a:ext cx="225078" cy="412848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57164BC-06A6-DCC3-D695-3EB2D64AD8F4}"/>
              </a:ext>
            </a:extLst>
          </p:cNvPr>
          <p:cNvSpPr txBox="1">
            <a:spLocks/>
          </p:cNvSpPr>
          <p:nvPr/>
        </p:nvSpPr>
        <p:spPr>
          <a:xfrm>
            <a:off x="838200" y="5739797"/>
            <a:ext cx="10515600" cy="52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there an optimal strategy? If so, what is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Genetic Code in Cells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CED91BE-E2E3-4779-AD93-DC23402275BC}"/>
              </a:ext>
            </a:extLst>
          </p:cNvPr>
          <p:cNvGrpSpPr/>
          <p:nvPr/>
        </p:nvGrpSpPr>
        <p:grpSpPr>
          <a:xfrm>
            <a:off x="3842794" y="3343238"/>
            <a:ext cx="386305" cy="655356"/>
            <a:chOff x="3842794" y="3343238"/>
            <a:chExt cx="386305" cy="655356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8176898B-5DE0-4B02-BA83-C82502CA21B2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5B0A0BA-198C-4527-AD9F-3681E500B82C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AF8CF0-D1E2-471D-888E-64EB485E2101}"/>
              </a:ext>
            </a:extLst>
          </p:cNvPr>
          <p:cNvGrpSpPr/>
          <p:nvPr/>
        </p:nvGrpSpPr>
        <p:grpSpPr>
          <a:xfrm rot="18874875">
            <a:off x="4145786" y="2540598"/>
            <a:ext cx="386305" cy="655356"/>
            <a:chOff x="3842794" y="3343238"/>
            <a:chExt cx="386305" cy="655356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BED8F1-920E-4528-9CE9-21EE86139CD0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9F689DA-44D0-48E5-9751-884E9AC98845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F48A715-25D6-48EA-AE93-A58C9ABBFB7A}"/>
              </a:ext>
            </a:extLst>
          </p:cNvPr>
          <p:cNvGrpSpPr/>
          <p:nvPr/>
        </p:nvGrpSpPr>
        <p:grpSpPr>
          <a:xfrm rot="3613388">
            <a:off x="5046792" y="2580434"/>
            <a:ext cx="386305" cy="655356"/>
            <a:chOff x="3842794" y="3343238"/>
            <a:chExt cx="386305" cy="65535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4F0BC38-D31E-4D21-9AE3-ABD215F4D344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87E3F2-CF72-460D-9F57-53E364D5683F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115C02-B294-48C1-910F-B7048DE3FF0D}"/>
              </a:ext>
            </a:extLst>
          </p:cNvPr>
          <p:cNvGrpSpPr/>
          <p:nvPr/>
        </p:nvGrpSpPr>
        <p:grpSpPr>
          <a:xfrm rot="12327648">
            <a:off x="4770311" y="3602348"/>
            <a:ext cx="386305" cy="655356"/>
            <a:chOff x="3842794" y="3343238"/>
            <a:chExt cx="386305" cy="65535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059DF08-81D6-4109-A3E5-145D3715AAAC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31A758-17B8-48BA-9289-F7B5A24C1C79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66AC75-8AD8-446B-92FA-1E032F57B4C7}"/>
              </a:ext>
            </a:extLst>
          </p:cNvPr>
          <p:cNvSpPr txBox="1"/>
          <p:nvPr/>
        </p:nvSpPr>
        <p:spPr>
          <a:xfrm>
            <a:off x="8432800" y="213827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Chromosomes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(23 pairs for humans)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78DB44-1552-493C-B287-7BE41349EBB1}"/>
              </a:ext>
            </a:extLst>
          </p:cNvPr>
          <p:cNvGrpSpPr/>
          <p:nvPr/>
        </p:nvGrpSpPr>
        <p:grpSpPr>
          <a:xfrm>
            <a:off x="4167993" y="2553773"/>
            <a:ext cx="4264807" cy="1100598"/>
            <a:chOff x="4167993" y="2553773"/>
            <a:chExt cx="4264807" cy="1100598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B10488F-2EB3-4911-BD6F-14CFCBFCA44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632048" y="2553773"/>
              <a:ext cx="2800752" cy="77516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FC7DFE9-1162-4917-9789-5F9324457261}"/>
                </a:ext>
              </a:extLst>
            </p:cNvPr>
            <p:cNvGrpSpPr/>
            <p:nvPr/>
          </p:nvGrpSpPr>
          <p:grpSpPr>
            <a:xfrm>
              <a:off x="4167993" y="3166744"/>
              <a:ext cx="1508680" cy="487627"/>
              <a:chOff x="4167993" y="3166744"/>
              <a:chExt cx="1508680" cy="48762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ECF8755-F218-4FF4-86F4-BF0CD946DDC8}"/>
                  </a:ext>
                </a:extLst>
              </p:cNvPr>
              <p:cNvSpPr/>
              <p:nvPr/>
            </p:nvSpPr>
            <p:spPr>
              <a:xfrm rot="401858">
                <a:off x="4544906" y="3171885"/>
                <a:ext cx="911002" cy="198726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EA72FFC2-8A19-4B37-A1B1-EF2B00166F71}"/>
                  </a:ext>
                </a:extLst>
              </p:cNvPr>
              <p:cNvSpPr/>
              <p:nvPr/>
            </p:nvSpPr>
            <p:spPr>
              <a:xfrm rot="172134">
                <a:off x="5173753" y="3166744"/>
                <a:ext cx="502920" cy="18661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2C91ABB-4A05-4947-8D93-EC778A98D107}"/>
                  </a:ext>
                </a:extLst>
              </p:cNvPr>
              <p:cNvSpPr/>
              <p:nvPr/>
            </p:nvSpPr>
            <p:spPr>
              <a:xfrm rot="20300067" flipV="1">
                <a:off x="4915465" y="3433219"/>
                <a:ext cx="760176" cy="12618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F7B7DA-72BC-49AD-8168-8D09B8281048}"/>
                  </a:ext>
                </a:extLst>
              </p:cNvPr>
              <p:cNvSpPr/>
              <p:nvPr/>
            </p:nvSpPr>
            <p:spPr>
              <a:xfrm rot="21028615" flipV="1">
                <a:off x="4167993" y="3441588"/>
                <a:ext cx="1229228" cy="212783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0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0267-A38C-4134-AE1E-F6EE42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F59AA-5663-4F85-943A-39157236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7305"/>
            <a:ext cx="5157787" cy="823912"/>
          </a:xfrm>
        </p:spPr>
        <p:txBody>
          <a:bodyPr/>
          <a:lstStyle/>
          <a:p>
            <a:r>
              <a:rPr lang="en-US" dirty="0"/>
              <a:t>Haploid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14D67-2163-47A7-90BE-A05F0A41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876800"/>
            <a:ext cx="5157787" cy="1312862"/>
          </a:xfrm>
        </p:spPr>
        <p:txBody>
          <a:bodyPr>
            <a:norm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Gametes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46DDB-86D7-4BBE-9E18-33C3F9B8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7305"/>
            <a:ext cx="5183188" cy="823912"/>
          </a:xfrm>
        </p:spPr>
        <p:txBody>
          <a:bodyPr/>
          <a:lstStyle/>
          <a:p>
            <a:r>
              <a:rPr lang="en-US" dirty="0"/>
              <a:t>Diploid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05951-A8D6-4C3F-A1AD-FDEE9FF6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876799"/>
            <a:ext cx="5183188" cy="1312863"/>
          </a:xfrm>
        </p:spPr>
        <p:txBody>
          <a:bodyPr>
            <a:norm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Most living things</a:t>
            </a:r>
          </a:p>
          <a:p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A51B80-F9D5-42EE-A9CC-452559E60C8C}"/>
              </a:ext>
            </a:extLst>
          </p:cNvPr>
          <p:cNvGrpSpPr/>
          <p:nvPr/>
        </p:nvGrpSpPr>
        <p:grpSpPr>
          <a:xfrm>
            <a:off x="1629367" y="2888038"/>
            <a:ext cx="63951" cy="1475196"/>
            <a:chOff x="932688" y="2877312"/>
            <a:chExt cx="0" cy="1374648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58005C5-5A0D-4EB8-A1B5-51B718C3313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3AC322E-195A-4CF8-993D-CB9F7D6C3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D1941C-9F88-41C1-AE3E-EFB62A87BEFB}"/>
              </a:ext>
            </a:extLst>
          </p:cNvPr>
          <p:cNvGrpSpPr/>
          <p:nvPr/>
        </p:nvGrpSpPr>
        <p:grpSpPr>
          <a:xfrm>
            <a:off x="2174197" y="3281020"/>
            <a:ext cx="55940" cy="1078229"/>
            <a:chOff x="932688" y="2877312"/>
            <a:chExt cx="0" cy="137464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7031A7-CFCE-4C2B-9404-12F8C4D76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5F6F2C8-7F83-48A9-968F-7792B9DC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BD56D4-CDD5-4019-86A9-BDE93587D55B}"/>
              </a:ext>
            </a:extLst>
          </p:cNvPr>
          <p:cNvGrpSpPr/>
          <p:nvPr/>
        </p:nvGrpSpPr>
        <p:grpSpPr>
          <a:xfrm>
            <a:off x="2696166" y="3043160"/>
            <a:ext cx="148626" cy="1316090"/>
            <a:chOff x="932688" y="2877312"/>
            <a:chExt cx="0" cy="137464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EF0DE7E-5BB6-42D8-8D12-23DA7A67D2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78D358-47D9-458E-BEE6-74FFE0BCC6B9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9ED8885-48DF-4524-BE08-A4A6E1D5964D}"/>
              </a:ext>
            </a:extLst>
          </p:cNvPr>
          <p:cNvGrpSpPr/>
          <p:nvPr/>
        </p:nvGrpSpPr>
        <p:grpSpPr>
          <a:xfrm>
            <a:off x="3195275" y="3239284"/>
            <a:ext cx="45719" cy="1119965"/>
            <a:chOff x="932688" y="2877312"/>
            <a:chExt cx="0" cy="137464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613D47-F94B-4568-AC27-15CE347B21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463EFEB2-A23E-432B-BD23-4E3349CD04F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CB0A664-F86E-46E3-B5EC-C52BDBCE08FE}"/>
              </a:ext>
            </a:extLst>
          </p:cNvPr>
          <p:cNvGrpSpPr/>
          <p:nvPr/>
        </p:nvGrpSpPr>
        <p:grpSpPr>
          <a:xfrm>
            <a:off x="7084320" y="2888038"/>
            <a:ext cx="63951" cy="1475196"/>
            <a:chOff x="932688" y="2877312"/>
            <a:chExt cx="0" cy="137464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A11453E-2BE8-4C25-A1A9-29AC6A6AE4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0D00CDF-F9CD-4A67-94D1-9FAA00E9170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957DC36-47F2-4245-8207-6DD13E570DD7}"/>
              </a:ext>
            </a:extLst>
          </p:cNvPr>
          <p:cNvGrpSpPr/>
          <p:nvPr/>
        </p:nvGrpSpPr>
        <p:grpSpPr>
          <a:xfrm>
            <a:off x="7827509" y="3281020"/>
            <a:ext cx="55940" cy="1078229"/>
            <a:chOff x="932688" y="2877312"/>
            <a:chExt cx="0" cy="1374648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0D63912-DB18-4F77-B0CD-F8BB6C90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BC0073D-683B-416B-87BD-95D43C4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6D6C79B-AD93-4FC8-9CAE-8D42D55CC7BF}"/>
              </a:ext>
            </a:extLst>
          </p:cNvPr>
          <p:cNvGrpSpPr/>
          <p:nvPr/>
        </p:nvGrpSpPr>
        <p:grpSpPr>
          <a:xfrm>
            <a:off x="8470428" y="3043160"/>
            <a:ext cx="148626" cy="1316090"/>
            <a:chOff x="932688" y="2877312"/>
            <a:chExt cx="0" cy="1374648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CD6FE39-F9CE-4B22-B38F-863378951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9A1BCA3-CCEB-4B3A-A13B-780A5C475D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7CD9B5-2DFB-4CE2-A9A5-8A68638208DD}"/>
              </a:ext>
            </a:extLst>
          </p:cNvPr>
          <p:cNvGrpSpPr/>
          <p:nvPr/>
        </p:nvGrpSpPr>
        <p:grpSpPr>
          <a:xfrm>
            <a:off x="9080811" y="3239284"/>
            <a:ext cx="45719" cy="1119965"/>
            <a:chOff x="932688" y="2877312"/>
            <a:chExt cx="0" cy="137464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717F678-FAB6-4164-88E0-39D1EAAC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FA5756D-8888-4E84-92B4-A2A277E6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FCA670-BD7B-4CC0-AA98-93CED440A402}"/>
              </a:ext>
            </a:extLst>
          </p:cNvPr>
          <p:cNvGrpSpPr/>
          <p:nvPr/>
        </p:nvGrpSpPr>
        <p:grpSpPr>
          <a:xfrm>
            <a:off x="7256072" y="2884053"/>
            <a:ext cx="63951" cy="1475196"/>
            <a:chOff x="932688" y="2877312"/>
            <a:chExt cx="0" cy="1374648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C5B502-6CBB-40CE-8D6F-5DE2C3D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05B46D9-A05A-4A2A-A50F-3BCE9A804A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F3AB48D-AE69-45AE-9642-AD93C032485A}"/>
              </a:ext>
            </a:extLst>
          </p:cNvPr>
          <p:cNvGrpSpPr/>
          <p:nvPr/>
        </p:nvGrpSpPr>
        <p:grpSpPr>
          <a:xfrm>
            <a:off x="7999261" y="3277035"/>
            <a:ext cx="55940" cy="1078229"/>
            <a:chOff x="932688" y="2877312"/>
            <a:chExt cx="0" cy="137464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612E6CA-24D8-41B0-BFCF-F00E0D624B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36EC1F5-2351-4FBA-9B86-5FEA008220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0DBB509-8D4D-4D04-AC1B-0948A7962945}"/>
              </a:ext>
            </a:extLst>
          </p:cNvPr>
          <p:cNvGrpSpPr/>
          <p:nvPr/>
        </p:nvGrpSpPr>
        <p:grpSpPr>
          <a:xfrm>
            <a:off x="8642180" y="3039175"/>
            <a:ext cx="148626" cy="1316090"/>
            <a:chOff x="932688" y="2877312"/>
            <a:chExt cx="0" cy="1374648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265792E-388A-4096-8882-CBEBD64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FE79A33-C820-4DB5-8B24-595FCB19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0D51A58-FC7E-490F-9658-DC143C79BA30}"/>
              </a:ext>
            </a:extLst>
          </p:cNvPr>
          <p:cNvGrpSpPr/>
          <p:nvPr/>
        </p:nvGrpSpPr>
        <p:grpSpPr>
          <a:xfrm>
            <a:off x="9252563" y="3235299"/>
            <a:ext cx="45719" cy="1119965"/>
            <a:chOff x="932688" y="2877312"/>
            <a:chExt cx="0" cy="1374648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04C1F9F-5DF8-449F-A5E6-89ED4796E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6481E55-0FC6-4879-9FD0-0B21EEF4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4B4B-AA50-4FEF-98D9-37BC33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Chromosomes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AD553EF-0D02-4BE6-9AB8-08FFCD8A6BAC}"/>
              </a:ext>
            </a:extLst>
          </p:cNvPr>
          <p:cNvGrpSpPr/>
          <p:nvPr/>
        </p:nvGrpSpPr>
        <p:grpSpPr>
          <a:xfrm>
            <a:off x="830970" y="2618433"/>
            <a:ext cx="8815070" cy="0"/>
            <a:chOff x="1680058" y="3010318"/>
            <a:chExt cx="881507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C3C7F24-C22D-4D20-820D-9D243FE0C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BCC17F-3FB9-4312-BB95-DD7972638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5B66EB9-CDF0-4C61-BA06-F0C1BDCDDBFE}"/>
              </a:ext>
            </a:extLst>
          </p:cNvPr>
          <p:cNvGrpSpPr/>
          <p:nvPr/>
        </p:nvGrpSpPr>
        <p:grpSpPr>
          <a:xfrm>
            <a:off x="839377" y="5170727"/>
            <a:ext cx="8815070" cy="0"/>
            <a:chOff x="1680058" y="3010318"/>
            <a:chExt cx="8815070" cy="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8D9BDB9-9BA7-44D9-8AA2-60C63ED0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88F458FA-D03B-403B-9E67-4CB5B130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2C013A-5E7F-4AE5-B57C-B860A807CEAA}"/>
              </a:ext>
            </a:extLst>
          </p:cNvPr>
          <p:cNvCxnSpPr/>
          <p:nvPr/>
        </p:nvCxnSpPr>
        <p:spPr>
          <a:xfrm>
            <a:off x="2220686" y="2618433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1FD39F-76FC-4619-94BA-97868503DFC4}"/>
              </a:ext>
            </a:extLst>
          </p:cNvPr>
          <p:cNvCxnSpPr/>
          <p:nvPr/>
        </p:nvCxnSpPr>
        <p:spPr>
          <a:xfrm>
            <a:off x="2220686" y="5165706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93816F-17DE-4BA2-A8B6-E79593E5E571}"/>
              </a:ext>
            </a:extLst>
          </p:cNvPr>
          <p:cNvCxnSpPr>
            <a:cxnSpLocks/>
          </p:cNvCxnSpPr>
          <p:nvPr/>
        </p:nvCxnSpPr>
        <p:spPr>
          <a:xfrm>
            <a:off x="7500258" y="2618433"/>
            <a:ext cx="429985" cy="0"/>
          </a:xfrm>
          <a:prstGeom prst="line">
            <a:avLst/>
          </a:prstGeom>
          <a:ln w="4445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53A9118-D7AC-4D0F-B702-9C3667A70D67}"/>
              </a:ext>
            </a:extLst>
          </p:cNvPr>
          <p:cNvCxnSpPr>
            <a:cxnSpLocks/>
          </p:cNvCxnSpPr>
          <p:nvPr/>
        </p:nvCxnSpPr>
        <p:spPr>
          <a:xfrm>
            <a:off x="7494815" y="5171147"/>
            <a:ext cx="429985" cy="0"/>
          </a:xfrm>
          <a:prstGeom prst="line">
            <a:avLst/>
          </a:prstGeom>
          <a:ln w="44450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/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blipFill>
                <a:blip r:embed="rId3"/>
                <a:stretch>
                  <a:fillRect l="-8333"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/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blipFill>
                <a:blip r:embed="rId4"/>
                <a:stretch>
                  <a:fillRect l="-8368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/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blipFill>
                <a:blip r:embed="rId5"/>
                <a:stretch>
                  <a:fillRect l="-833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78A3652-0D3A-4590-A03F-DB6A4ADAB4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001000" y="4358453"/>
            <a:ext cx="821871" cy="5506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9B5900-42FC-4DD2-BC1F-2F3EFE2D10D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01000" y="2863374"/>
            <a:ext cx="821871" cy="5673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4C669C-F650-419A-96B2-DA9B3D4E2D5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286395" y="2863376"/>
            <a:ext cx="1092132" cy="7670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BA512D8-FD2C-4642-9A8C-20A1BAEDE7E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6395" y="4153680"/>
            <a:ext cx="1092132" cy="755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/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blipFill>
                <a:blip r:embed="rId6"/>
                <a:stretch>
                  <a:fillRect l="-875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046B8FF-005D-471E-A65F-E3B0DC5F3635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57606" y="2875025"/>
            <a:ext cx="791096" cy="6985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3E1B80-BE12-46C8-B603-F5D4E1B9EA0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761020" y="4096843"/>
            <a:ext cx="687682" cy="8122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/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blipFill>
                <a:blip r:embed="rId7"/>
                <a:stretch>
                  <a:fillRect l="-958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E0878D5-BDD8-4C15-8F52-6CD00D4B607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316693" y="2872250"/>
            <a:ext cx="1156350" cy="7670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4E131F4-9042-46C9-95E8-2D4C2E6CE38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316693" y="4162554"/>
            <a:ext cx="1156350" cy="7554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E3D70CE-D881-4B34-AB84-8A198ABE87C6}"/>
              </a:ext>
            </a:extLst>
          </p:cNvPr>
          <p:cNvSpPr txBox="1"/>
          <p:nvPr/>
        </p:nvSpPr>
        <p:spPr>
          <a:xfrm>
            <a:off x="10145485" y="2340154"/>
            <a:ext cx="139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Paternal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67ED491-751D-4F9E-A46E-1735738440CF}"/>
              </a:ext>
            </a:extLst>
          </p:cNvPr>
          <p:cNvSpPr txBox="1"/>
          <p:nvPr/>
        </p:nvSpPr>
        <p:spPr>
          <a:xfrm>
            <a:off x="10145485" y="4904096"/>
            <a:ext cx="152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Maternal</a:t>
            </a:r>
          </a:p>
        </p:txBody>
      </p:sp>
    </p:spTree>
    <p:extLst>
      <p:ext uri="{BB962C8B-B14F-4D97-AF65-F5344CB8AC3E}">
        <p14:creationId xmlns:p14="http://schemas.microsoft.com/office/powerpoint/2010/main" val="24765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383F7-045F-4C7E-BDAF-E4D9943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Human Genotype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1660E9-24F9-4613-AB07-E27D2C3D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000" y="1370275"/>
            <a:ext cx="5040000" cy="5422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 (∗2)</m:t>
                    </m:r>
                  </m:oMath>
                </a14:m>
                <a:r>
                  <a:rPr lang="en-US" dirty="0"/>
                  <a:t> chromosomes</a:t>
                </a:r>
              </a:p>
            </p:txBody>
          </p:sp>
        </mc:Choice>
        <mc:Fallback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B49A966-36C7-4F5C-B65F-93F7E0763E17}"/>
              </a:ext>
            </a:extLst>
          </p:cNvPr>
          <p:cNvSpPr txBox="1"/>
          <p:nvPr/>
        </p:nvSpPr>
        <p:spPr>
          <a:xfrm>
            <a:off x="5377218" y="643185"/>
            <a:ext cx="10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271</Words>
  <Application>Microsoft Office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Solving Nim’s Game</vt:lpstr>
      <vt:lpstr>The Nim’s Game</vt:lpstr>
      <vt:lpstr>Basic Genetics</vt:lpstr>
      <vt:lpstr>Cells…</vt:lpstr>
      <vt:lpstr>…you already know</vt:lpstr>
      <vt:lpstr>Genetic Code in Cells</vt:lpstr>
      <vt:lpstr>Cells Types</vt:lpstr>
      <vt:lpstr>Chromosomes</vt:lpstr>
      <vt:lpstr>Human Genotype</vt:lpstr>
      <vt:lpstr>Reproduction</vt:lpstr>
      <vt:lpstr>Fertilization</vt:lpstr>
      <vt:lpstr>PowerPoint Presentation</vt:lpstr>
      <vt:lpstr>Model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15</cp:revision>
  <dcterms:created xsi:type="dcterms:W3CDTF">2023-01-12T22:19:13Z</dcterms:created>
  <dcterms:modified xsi:type="dcterms:W3CDTF">2023-01-12T23:15:37Z</dcterms:modified>
</cp:coreProperties>
</file>