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542" y="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8220-4823-456F-A857-1DFD9620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5DCC15-5B4F-49B3-817C-17A4B11F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75D15-6EB5-4AC7-9236-0BA59604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BC5B6-E1D7-4083-8BC5-100B435B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8A449-1F52-4F22-B789-32041572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80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03B79-C8C6-4566-ABB6-2F1534FB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8C85C-FB6A-4D1D-B9D3-C831C9D8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AC81B-BF52-421C-AB64-C67A9C86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C0B72-284F-4442-9F67-15C3D333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3CCC3-A318-4ED7-9054-967A8AF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1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F74A97-3C81-4189-B5E5-A9D2B14CE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F34B50-88D5-4C5A-A6B6-7C9493B7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5B930C-DA0F-44A6-A293-ACF52ABB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0CC2A-649C-4F25-941E-FE972DB8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06C8F-E51F-4110-9BF5-34F909C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8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035A7-DEC5-4702-BE41-33DF684B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B2E07-65A7-4425-836B-EFE9209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AD4D7-4705-40EA-9C09-B2C69BF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411BD-A2F1-471D-B8CD-730AA467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C27E76-75C7-4EB5-A435-CA6E6BBC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1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2352E-5B2F-4488-B28E-5A568990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514D-4FA6-4369-A953-10391A03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6FFF2-859A-40D3-90F5-BD320853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53606-F7D5-4012-B71A-6C3DF9B3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BA748-2753-441E-99A1-21D311DD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664A3-CB52-4508-AFE2-B29CBE7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D9A697-4F02-4D39-92A3-65C3E1A8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852D-8DC6-4DD8-A482-E47BF600A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027C0-D32A-4CEC-A481-41202562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CCFE8B-B378-446F-9FB9-665462C0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962B9-7BE5-455A-A489-9F90717B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B91F3-B9E5-4938-9BEB-D751ECB1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8CA415-1324-4095-8F8D-E94209FB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CBE0E0-00C9-4131-9452-C3020DB2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01DA84-A33D-44BA-93D7-BE5B9A4C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C12DC8-036A-4EF0-96C3-3CF1BF411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E3779F-2DD7-4FFC-B3A1-E4F8C3A9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36FC13-1486-4834-B7FE-C37ADA83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D405CC-768A-4A3E-9AF3-E8E14094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47B6E-4BF9-4591-B70D-C83B031A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15B64F-5057-4AB0-8CD9-2B77B4A2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EBFAFF-D0B0-456B-9B2D-4728D01F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DF9E89-E34C-4042-A9EC-2EF0B23C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51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9107DD-681F-477F-89A7-D8C0C4A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4CC241-0A4A-4E8E-BED8-ECB7EA0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EFB45-A4D3-47AD-8372-3B6996D7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7EBA7-9DBD-4D15-A963-7AF730A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C73261-5085-440D-BC88-4C6F5118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3A4A3F-EC32-4493-99B3-BB913B62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C4F59B-E9F0-4833-BA59-7D559B2D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38C36-A1AE-418F-BFD9-24992884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B87E7-BAE1-47D1-8BF2-8746C2DB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5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47F94-54C0-4E75-B193-01CB9A61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287BAC-D937-445D-A3A2-E7D2F119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C7540-74E8-46C5-848F-3ED13646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8280C-C03F-4068-B462-196FDC37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A06781-A411-4F00-B87A-778D7DD8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06118-686F-45BE-8579-D98B4DC4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CD7906-7A7F-41EE-B551-BE265106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000E56-7BE0-4325-8798-28A8468E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98B2C-0FBA-4EF4-8ABF-730254C9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B704-AF10-42C2-93B8-8EBC14CDDB9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75C7AA-26D6-4B29-A6D7-CDE8450D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48E8A-7B5E-40B0-8971-01AADBAD6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F755-EA93-4FB2-BA4F-63B6EEDCB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0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21208-EC8D-4BF1-BB84-DB5F21707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positive Eliza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341B92-D736-496D-9DE3-036079FE9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Anmol</a:t>
            </a:r>
            <a:r>
              <a:rPr lang="fr-FR" dirty="0"/>
              <a:t>, Paul, Zubair</a:t>
            </a:r>
          </a:p>
        </p:txBody>
      </p:sp>
    </p:spTree>
    <p:extLst>
      <p:ext uri="{BB962C8B-B14F-4D97-AF65-F5344CB8AC3E}">
        <p14:creationId xmlns:p14="http://schemas.microsoft.com/office/powerpoint/2010/main" val="36308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08C5490-F75F-4EBA-878C-759005A79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r="5668"/>
          <a:stretch/>
        </p:blipFill>
        <p:spPr>
          <a:xfrm>
            <a:off x="0" y="1226916"/>
            <a:ext cx="12192000" cy="4042098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DEBF82B-6FED-4908-87B9-7C28C232C146}"/>
              </a:ext>
            </a:extLst>
          </p:cNvPr>
          <p:cNvSpPr/>
          <p:nvPr/>
        </p:nvSpPr>
        <p:spPr>
          <a:xfrm>
            <a:off x="3420319" y="4022203"/>
            <a:ext cx="1608881" cy="2777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56CC9-A044-435B-8C0D-8D1F6468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Give</a:t>
            </a:r>
            <a:r>
              <a:rPr lang="fr-FR" dirty="0"/>
              <a:t> us money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E1E10-C670-4B44-83A7-A85D4FF0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deserve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r>
              <a:rPr lang="fr-FR" dirty="0" err="1"/>
              <a:t>Wer</a:t>
            </a:r>
            <a:r>
              <a:rPr lang="fr-FR" dirty="0"/>
              <a:t> are </a:t>
            </a:r>
            <a:r>
              <a:rPr lang="fr-FR" dirty="0" err="1"/>
              <a:t>coders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/>
              <a:t> are the future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710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 positive Eliza</vt:lpstr>
      <vt:lpstr>Présentation PowerPoint</vt:lpstr>
      <vt:lpstr>Give us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positive Eliza</dc:title>
  <dc:creator>Dubois, Paul</dc:creator>
  <cp:lastModifiedBy>Dubois, Paul</cp:lastModifiedBy>
  <cp:revision>2</cp:revision>
  <dcterms:created xsi:type="dcterms:W3CDTF">2019-01-27T00:21:53Z</dcterms:created>
  <dcterms:modified xsi:type="dcterms:W3CDTF">2019-01-27T03:27:02Z</dcterms:modified>
</cp:coreProperties>
</file>