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4EAD-1D57-CEE7-922A-AD3AFFEC6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0AA21-91FC-F46F-A897-D065D68FC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BC70-48B1-AE75-623D-28DF2EAE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F4EC-1FFB-F623-0EF8-0A51593A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3DBD-BABE-7861-D243-4B3C6145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A086-B4ED-4826-9CDF-9F9CDC12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E63E4-C630-4A97-19D7-4BDF6B487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4BFEA-73D3-512E-C2F3-B7A26F10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61E8D-9670-E50B-9FC7-3C4E6917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2CE7-AC05-7CE6-FEB6-9E63DEAB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7D4AB-628A-D13D-6FFF-AF595CEA7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2A7B3-AA9A-B56F-E931-C59D407F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33FC-E558-4161-AF1B-EB966BDB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7392-5D62-58B5-15B1-01D620D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9217-AE6F-80F7-18AC-B7183C57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55C2-C172-564E-C7AB-10CFE1D8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7017-A02A-CF8A-BA2E-A0FAA545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D3FD5-2086-B204-3659-81DF2C24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38F17-41E2-D8B9-A26F-8836B2B5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7185F-9950-4C92-6B1D-0B2D92F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4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E5DA-F67C-833F-DE3D-E505AA9A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6BE0-28F8-D1BB-BACD-84BA6EAC6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545E-9AD8-F864-28C6-2D136892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2D0C1-94EE-570F-E387-DFC45375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1624-678E-28FE-00CA-0CFDAF66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8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845C-5163-A907-2E52-9CD149F4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BCEE-FB23-C5EF-79EE-A3B6367BD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D5A0B-0302-B642-BBA3-5BA6ED5A7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D2FD0-9864-2640-7B57-2CE49E98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008A7-9008-8A94-C109-25094636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E2098-7F2C-BE21-59FF-A4500CFB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8C43-F99E-E7F9-8BBC-72A336D2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7D09-DF21-0F16-5115-55469CBF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49BAC-6C44-1D00-0604-AEC7507B1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5D201-481F-CD53-0887-C430DB5F0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64BA2-1DF1-9530-ECDB-69EF393B3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95C60-2920-257F-2FFB-D4E3154C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5A7CC-406B-DACB-1EB7-77C3ACC8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2DC97-0A2B-DA35-42A1-CDDDA962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88B-6D8F-5B38-9993-E50E76BB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12777-A932-D4A7-47C1-06DF4CFA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8813F-6CAE-D7B5-8846-E67A5408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B2D01-A1EF-9F87-C653-C3F94504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D2DAD-4C85-B6B8-ACAF-6B9E61AF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8023C-2ECB-6446-16F1-7C2ED230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7AABB-8056-359F-116A-36E101F0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53E5-4F7D-E839-3910-C8E4950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BB5E-2AC3-3386-A8F9-373655EF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0B94B-5F42-EF10-E83D-BC7A83D97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4350A-3769-0D06-09D8-CDEEDCC2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8DB43-1E6F-2479-33E6-49CB1B19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4E8A-C370-D1F5-AE84-8AB7B90A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8229-F0CF-A5C0-F370-4C6181FA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9F678-3536-F8CE-5127-303FD2F26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E4A1A-5032-EDB8-201C-2EF068103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F5169-65E6-8DE1-7B6B-F00CA5F5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2AB28-BCAB-619F-489F-E584A03A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63C6-BA06-489F-CC3A-9A757479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8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08E34-6432-B8CB-E483-F91E3B4A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08A-6F52-2249-5396-7AED75B5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D037-8046-64F4-9F96-47CAA09BE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0E82-1EB9-4B15-88F1-D16484A909FA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D0DA-D54E-78C5-E7EB-9D0BD15D7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A30E2-1F0B-5941-3D21-C051ED817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0D15-286E-416F-97BD-BE07AE0F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5637-020A-88DC-AA8F-7A1B0857A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dose optimization for radiotherapy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28CB8-4BA7-B7BB-FF12-EB570D7D4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Paul Dubois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TheraPanacea</a:t>
            </a:r>
          </a:p>
          <a:p>
            <a:pPr>
              <a:spcBef>
                <a:spcPts val="0"/>
              </a:spcBef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MICS, CentraleSupélec</a:t>
            </a:r>
          </a:p>
          <a:p>
            <a:pPr>
              <a:spcBef>
                <a:spcPts val="0"/>
              </a:spcBef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Institut du Cancer de Montpellier</a:t>
            </a:r>
          </a:p>
        </p:txBody>
      </p:sp>
    </p:spTree>
    <p:extLst>
      <p:ext uri="{BB962C8B-B14F-4D97-AF65-F5344CB8AC3E}">
        <p14:creationId xmlns:p14="http://schemas.microsoft.com/office/powerpoint/2010/main" val="351200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Automatic dose optimization for radiotherapy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dose optimization for radiotherapy</dc:title>
  <dc:creator>Paul Dubois</dc:creator>
  <cp:lastModifiedBy>Paul Dubois</cp:lastModifiedBy>
  <cp:revision>1</cp:revision>
  <dcterms:created xsi:type="dcterms:W3CDTF">2023-06-01T11:33:31Z</dcterms:created>
  <dcterms:modified xsi:type="dcterms:W3CDTF">2023-06-01T11:37:37Z</dcterms:modified>
</cp:coreProperties>
</file>