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77" r:id="rId5"/>
    <p:sldId id="264"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2F92B-EF58-4FBF-BC97-6B362589B675}"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19441-EE12-4960-81EB-EDE738FBC38F}" type="slidenum">
              <a:rPr lang="en-US" smtClean="0"/>
              <a:t>‹#›</a:t>
            </a:fld>
            <a:endParaRPr lang="en-US"/>
          </a:p>
        </p:txBody>
      </p:sp>
    </p:spTree>
    <p:extLst>
      <p:ext uri="{BB962C8B-B14F-4D97-AF65-F5344CB8AC3E}">
        <p14:creationId xmlns:p14="http://schemas.microsoft.com/office/powerpoint/2010/main" val="153641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1f08300635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g1f083006354_0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endParaRPr sz="18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f083006354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g1f083006354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1f083006354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fr-FR"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fr-FR" sz="1800">
                <a:solidFill>
                  <a:srgbClr val="0000FF"/>
                </a:solidFill>
                <a:latin typeface="Arial"/>
                <a:ea typeface="Arial"/>
                <a:cs typeface="Arial"/>
                <a:sym typeface="Arial"/>
              </a:rPr>
              <a:t>Annotate is our AI powered contouring tool, it has been in clinical use since 2019. We currently offer 150+ structures comprising OARS and Lymph nodes for both CT and over 70 structures for MR. Including our most recent release of CT substructures of the heart and SBRT Thorax. It takes up to 4 minutes for contours to be completed. Annotate is a robust solution that is completely plug and play. As soon as you have it installed you can take advantage of the expert contours without having to provide any training data.</a:t>
            </a:r>
            <a:endParaRPr sz="1800"/>
          </a:p>
        </p:txBody>
      </p:sp>
    </p:spTree>
    <p:extLst>
      <p:ext uri="{BB962C8B-B14F-4D97-AF65-F5344CB8AC3E}">
        <p14:creationId xmlns:p14="http://schemas.microsoft.com/office/powerpoint/2010/main" val="180806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fr-FR" sz="1800">
                <a:solidFill>
                  <a:srgbClr val="0000FF"/>
                </a:solidFill>
                <a:latin typeface="Arial"/>
                <a:ea typeface="Arial"/>
                <a:cs typeface="Arial"/>
                <a:sym typeface="Arial"/>
              </a:rPr>
              <a:t>The second module we will be discussing is MR Box. MR Box allows delineation on MR images and generation of pseudo CT’s from the MR’s to be used in your treatment planning system.</a:t>
            </a:r>
            <a:endParaRPr sz="1800">
              <a:solidFill>
                <a:srgbClr val="0000FF"/>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fr-FR" sz="1800">
                <a:solidFill>
                  <a:srgbClr val="0000FF"/>
                </a:solidFill>
                <a:latin typeface="Arial"/>
                <a:ea typeface="Arial"/>
                <a:cs typeface="Arial"/>
                <a:sym typeface="Arial"/>
              </a:rPr>
              <a:t>Currently there are 3 MR sequences available. Brain T1, Pelvis T2, and Pelvis/abdo Truefisp for ViewRay MR Linac</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4EAD-1D57-CEE7-922A-AD3AFFEC6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0AA21-91FC-F46F-A897-D065D68FC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ABC70-48B1-AE75-623D-28DF2EAE7667}"/>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6819F4EC-1FFB-F623-0EF8-0A51593A1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73DBD-BABE-7861-D243-4B3C61451C50}"/>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128540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A086-B4ED-4826-9CDF-9F9CDC12C2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3E63E4-C630-4A97-19D7-4BDF6B4870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4BFEA-73D3-512E-C2F3-B7A26F10A599}"/>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4BE61E8D-9670-E50B-9FC7-3C4E69178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C2CE7-AC05-7CE6-FEB6-9E63DEABBE48}"/>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294515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7D4AB-628A-D13D-6FFF-AF595CEA74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2A7B3-AA9A-B56F-E931-C59D407F7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533FC-E558-4161-AF1B-EB966BDB306D}"/>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121D7392-5D62-58B5-15B1-01D620D5D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59217-AE6F-80F7-18AC-B7183C5733DB}"/>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1158198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15"/>
          <p:cNvSpPr txBox="1">
            <a:spLocks noGrp="1"/>
          </p:cNvSpPr>
          <p:nvPr>
            <p:ph type="ctrTitle"/>
          </p:nvPr>
        </p:nvSpPr>
        <p:spPr>
          <a:xfrm>
            <a:off x="1514641" y="1858265"/>
            <a:ext cx="9182400" cy="2376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6000"/>
              <a:buNone/>
              <a:defRPr sz="6400">
                <a:solidFill>
                  <a:schemeClr val="dk2"/>
                </a:solidFill>
              </a:defRPr>
            </a:lvl1pPr>
            <a:lvl2pPr lvl="1" algn="l">
              <a:lnSpc>
                <a:spcPct val="100000"/>
              </a:lnSpc>
              <a:spcBef>
                <a:spcPts val="0"/>
              </a:spcBef>
              <a:spcAft>
                <a:spcPts val="0"/>
              </a:spcAft>
              <a:buClr>
                <a:schemeClr val="dk2"/>
              </a:buClr>
              <a:buSzPts val="5200"/>
              <a:buNone/>
              <a:defRPr sz="6933">
                <a:solidFill>
                  <a:schemeClr val="dk2"/>
                </a:solidFill>
              </a:defRPr>
            </a:lvl2pPr>
            <a:lvl3pPr lvl="2" algn="l">
              <a:lnSpc>
                <a:spcPct val="100000"/>
              </a:lnSpc>
              <a:spcBef>
                <a:spcPts val="0"/>
              </a:spcBef>
              <a:spcAft>
                <a:spcPts val="0"/>
              </a:spcAft>
              <a:buClr>
                <a:schemeClr val="dk2"/>
              </a:buClr>
              <a:buSzPts val="5200"/>
              <a:buNone/>
              <a:defRPr sz="6933">
                <a:solidFill>
                  <a:schemeClr val="dk2"/>
                </a:solidFill>
              </a:defRPr>
            </a:lvl3pPr>
            <a:lvl4pPr lvl="3" algn="l">
              <a:lnSpc>
                <a:spcPct val="100000"/>
              </a:lnSpc>
              <a:spcBef>
                <a:spcPts val="0"/>
              </a:spcBef>
              <a:spcAft>
                <a:spcPts val="0"/>
              </a:spcAft>
              <a:buClr>
                <a:schemeClr val="dk2"/>
              </a:buClr>
              <a:buSzPts val="5200"/>
              <a:buNone/>
              <a:defRPr sz="6933">
                <a:solidFill>
                  <a:schemeClr val="dk2"/>
                </a:solidFill>
              </a:defRPr>
            </a:lvl4pPr>
            <a:lvl5pPr lvl="4" algn="l">
              <a:lnSpc>
                <a:spcPct val="100000"/>
              </a:lnSpc>
              <a:spcBef>
                <a:spcPts val="0"/>
              </a:spcBef>
              <a:spcAft>
                <a:spcPts val="0"/>
              </a:spcAft>
              <a:buClr>
                <a:schemeClr val="dk2"/>
              </a:buClr>
              <a:buSzPts val="5200"/>
              <a:buNone/>
              <a:defRPr sz="6933">
                <a:solidFill>
                  <a:schemeClr val="dk2"/>
                </a:solidFill>
              </a:defRPr>
            </a:lvl5pPr>
            <a:lvl6pPr lvl="5" algn="l">
              <a:lnSpc>
                <a:spcPct val="100000"/>
              </a:lnSpc>
              <a:spcBef>
                <a:spcPts val="0"/>
              </a:spcBef>
              <a:spcAft>
                <a:spcPts val="0"/>
              </a:spcAft>
              <a:buClr>
                <a:schemeClr val="dk2"/>
              </a:buClr>
              <a:buSzPts val="5200"/>
              <a:buNone/>
              <a:defRPr sz="6933">
                <a:solidFill>
                  <a:schemeClr val="dk2"/>
                </a:solidFill>
              </a:defRPr>
            </a:lvl6pPr>
            <a:lvl7pPr lvl="6" algn="l">
              <a:lnSpc>
                <a:spcPct val="100000"/>
              </a:lnSpc>
              <a:spcBef>
                <a:spcPts val="0"/>
              </a:spcBef>
              <a:spcAft>
                <a:spcPts val="0"/>
              </a:spcAft>
              <a:buClr>
                <a:schemeClr val="dk2"/>
              </a:buClr>
              <a:buSzPts val="5200"/>
              <a:buNone/>
              <a:defRPr sz="6933">
                <a:solidFill>
                  <a:schemeClr val="dk2"/>
                </a:solidFill>
              </a:defRPr>
            </a:lvl7pPr>
            <a:lvl8pPr lvl="7" algn="l">
              <a:lnSpc>
                <a:spcPct val="100000"/>
              </a:lnSpc>
              <a:spcBef>
                <a:spcPts val="0"/>
              </a:spcBef>
              <a:spcAft>
                <a:spcPts val="0"/>
              </a:spcAft>
              <a:buClr>
                <a:schemeClr val="dk2"/>
              </a:buClr>
              <a:buSzPts val="5200"/>
              <a:buNone/>
              <a:defRPr sz="6933">
                <a:solidFill>
                  <a:schemeClr val="dk2"/>
                </a:solidFill>
              </a:defRPr>
            </a:lvl8pPr>
            <a:lvl9pPr lvl="8" algn="l">
              <a:lnSpc>
                <a:spcPct val="100000"/>
              </a:lnSpc>
              <a:spcBef>
                <a:spcPts val="0"/>
              </a:spcBef>
              <a:spcAft>
                <a:spcPts val="0"/>
              </a:spcAft>
              <a:buClr>
                <a:schemeClr val="dk2"/>
              </a:buClr>
              <a:buSzPts val="5200"/>
              <a:buNone/>
              <a:defRPr sz="6933">
                <a:solidFill>
                  <a:schemeClr val="dk2"/>
                </a:solidFill>
              </a:defRPr>
            </a:lvl9pPr>
          </a:lstStyle>
          <a:p>
            <a:endParaRPr/>
          </a:p>
        </p:txBody>
      </p:sp>
      <p:sp>
        <p:nvSpPr>
          <p:cNvPr id="14" name="Google Shape;14;p15"/>
          <p:cNvSpPr txBox="1">
            <a:spLocks noGrp="1"/>
          </p:cNvSpPr>
          <p:nvPr>
            <p:ph type="subTitle" idx="1"/>
          </p:nvPr>
        </p:nvSpPr>
        <p:spPr>
          <a:xfrm>
            <a:off x="4894241" y="3911363"/>
            <a:ext cx="5802800" cy="95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lt2"/>
              </a:buClr>
              <a:buSzPts val="1200"/>
              <a:buNone/>
              <a:defRPr>
                <a:solidFill>
                  <a:schemeClr val="lt2"/>
                </a:solidFill>
              </a:defRPr>
            </a:lvl1pPr>
            <a:lvl2pPr lvl="1" algn="r">
              <a:lnSpc>
                <a:spcPct val="100000"/>
              </a:lnSpc>
              <a:spcBef>
                <a:spcPts val="0"/>
              </a:spcBef>
              <a:spcAft>
                <a:spcPts val="0"/>
              </a:spcAft>
              <a:buClr>
                <a:schemeClr val="lt2"/>
              </a:buClr>
              <a:buSzPts val="2800"/>
              <a:buNone/>
              <a:defRPr sz="3733">
                <a:solidFill>
                  <a:schemeClr val="lt2"/>
                </a:solidFill>
              </a:defRPr>
            </a:lvl2pPr>
            <a:lvl3pPr lvl="2" algn="r">
              <a:lnSpc>
                <a:spcPct val="100000"/>
              </a:lnSpc>
              <a:spcBef>
                <a:spcPts val="0"/>
              </a:spcBef>
              <a:spcAft>
                <a:spcPts val="0"/>
              </a:spcAft>
              <a:buClr>
                <a:schemeClr val="lt2"/>
              </a:buClr>
              <a:buSzPts val="2800"/>
              <a:buNone/>
              <a:defRPr sz="3733">
                <a:solidFill>
                  <a:schemeClr val="lt2"/>
                </a:solidFill>
              </a:defRPr>
            </a:lvl3pPr>
            <a:lvl4pPr lvl="3" algn="r">
              <a:lnSpc>
                <a:spcPct val="100000"/>
              </a:lnSpc>
              <a:spcBef>
                <a:spcPts val="0"/>
              </a:spcBef>
              <a:spcAft>
                <a:spcPts val="0"/>
              </a:spcAft>
              <a:buClr>
                <a:schemeClr val="lt2"/>
              </a:buClr>
              <a:buSzPts val="2800"/>
              <a:buNone/>
              <a:defRPr sz="3733">
                <a:solidFill>
                  <a:schemeClr val="lt2"/>
                </a:solidFill>
              </a:defRPr>
            </a:lvl4pPr>
            <a:lvl5pPr lvl="4" algn="r">
              <a:lnSpc>
                <a:spcPct val="100000"/>
              </a:lnSpc>
              <a:spcBef>
                <a:spcPts val="0"/>
              </a:spcBef>
              <a:spcAft>
                <a:spcPts val="0"/>
              </a:spcAft>
              <a:buClr>
                <a:schemeClr val="lt2"/>
              </a:buClr>
              <a:buSzPts val="2800"/>
              <a:buNone/>
              <a:defRPr sz="3733">
                <a:solidFill>
                  <a:schemeClr val="lt2"/>
                </a:solidFill>
              </a:defRPr>
            </a:lvl5pPr>
            <a:lvl6pPr lvl="5" algn="r">
              <a:lnSpc>
                <a:spcPct val="100000"/>
              </a:lnSpc>
              <a:spcBef>
                <a:spcPts val="0"/>
              </a:spcBef>
              <a:spcAft>
                <a:spcPts val="0"/>
              </a:spcAft>
              <a:buClr>
                <a:schemeClr val="lt2"/>
              </a:buClr>
              <a:buSzPts val="2800"/>
              <a:buNone/>
              <a:defRPr sz="3733">
                <a:solidFill>
                  <a:schemeClr val="lt2"/>
                </a:solidFill>
              </a:defRPr>
            </a:lvl6pPr>
            <a:lvl7pPr lvl="6" algn="r">
              <a:lnSpc>
                <a:spcPct val="100000"/>
              </a:lnSpc>
              <a:spcBef>
                <a:spcPts val="0"/>
              </a:spcBef>
              <a:spcAft>
                <a:spcPts val="0"/>
              </a:spcAft>
              <a:buClr>
                <a:schemeClr val="lt2"/>
              </a:buClr>
              <a:buSzPts val="2800"/>
              <a:buNone/>
              <a:defRPr sz="3733">
                <a:solidFill>
                  <a:schemeClr val="lt2"/>
                </a:solidFill>
              </a:defRPr>
            </a:lvl7pPr>
            <a:lvl8pPr lvl="7" algn="r">
              <a:lnSpc>
                <a:spcPct val="100000"/>
              </a:lnSpc>
              <a:spcBef>
                <a:spcPts val="0"/>
              </a:spcBef>
              <a:spcAft>
                <a:spcPts val="0"/>
              </a:spcAft>
              <a:buClr>
                <a:schemeClr val="lt2"/>
              </a:buClr>
              <a:buSzPts val="2800"/>
              <a:buNone/>
              <a:defRPr sz="3733">
                <a:solidFill>
                  <a:schemeClr val="lt2"/>
                </a:solidFill>
              </a:defRPr>
            </a:lvl8pPr>
            <a:lvl9pPr lvl="8" algn="r">
              <a:lnSpc>
                <a:spcPct val="100000"/>
              </a:lnSpc>
              <a:spcBef>
                <a:spcPts val="0"/>
              </a:spcBef>
              <a:spcAft>
                <a:spcPts val="0"/>
              </a:spcAft>
              <a:buClr>
                <a:schemeClr val="lt2"/>
              </a:buClr>
              <a:buSzPts val="2800"/>
              <a:buNone/>
              <a:defRPr sz="3733">
                <a:solidFill>
                  <a:schemeClr val="lt2"/>
                </a:solidFill>
              </a:defRPr>
            </a:lvl9pPr>
          </a:lstStyle>
          <a:p>
            <a:endParaRPr/>
          </a:p>
        </p:txBody>
      </p:sp>
    </p:spTree>
    <p:extLst>
      <p:ext uri="{BB962C8B-B14F-4D97-AF65-F5344CB8AC3E}">
        <p14:creationId xmlns:p14="http://schemas.microsoft.com/office/powerpoint/2010/main" val="2488509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type="tx">
  <p:cSld name="1_Blank">
    <p:spTree>
      <p:nvGrpSpPr>
        <p:cNvPr id="1" name="Shape 27"/>
        <p:cNvGrpSpPr/>
        <p:nvPr/>
      </p:nvGrpSpPr>
      <p:grpSpPr>
        <a:xfrm>
          <a:off x="0" y="0"/>
          <a:ext cx="0" cy="0"/>
          <a:chOff x="0" y="0"/>
          <a:chExt cx="0" cy="0"/>
        </a:xfrm>
      </p:grpSpPr>
      <p:sp>
        <p:nvSpPr>
          <p:cNvPr id="28" name="Google Shape;28;g1f083006354_0_195"/>
          <p:cNvSpPr txBox="1">
            <a:spLocks noGrp="1"/>
          </p:cNvSpPr>
          <p:nvPr>
            <p:ph type="sldNum" idx="12"/>
          </p:nvPr>
        </p:nvSpPr>
        <p:spPr>
          <a:xfrm>
            <a:off x="11708541" y="6480314"/>
            <a:ext cx="580200" cy="354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fr-FR"/>
              <a:t>‹#›</a:t>
            </a:fld>
            <a:endParaRPr/>
          </a:p>
        </p:txBody>
      </p:sp>
      <p:pic>
        <p:nvPicPr>
          <p:cNvPr id="29" name="Google Shape;29;g1f083006354_0_195"/>
          <p:cNvPicPr preferRelativeResize="0"/>
          <p:nvPr/>
        </p:nvPicPr>
        <p:blipFill rotWithShape="1">
          <a:blip r:embed="rId2">
            <a:alphaModFix/>
          </a:blip>
          <a:srcRect/>
          <a:stretch/>
        </p:blipFill>
        <p:spPr>
          <a:xfrm>
            <a:off x="8229600" y="-23743"/>
            <a:ext cx="3962400" cy="6858000"/>
          </a:xfrm>
          <a:prstGeom prst="rect">
            <a:avLst/>
          </a:prstGeom>
          <a:noFill/>
          <a:ln>
            <a:noFill/>
          </a:ln>
        </p:spPr>
      </p:pic>
    </p:spTree>
    <p:extLst>
      <p:ext uri="{BB962C8B-B14F-4D97-AF65-F5344CB8AC3E}">
        <p14:creationId xmlns:p14="http://schemas.microsoft.com/office/powerpoint/2010/main" val="2291269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2619801" y="470467"/>
            <a:ext cx="6952400" cy="12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400"/>
              <a:buNone/>
              <a:defRPr sz="3200">
                <a:solidFill>
                  <a:schemeClr val="dk2"/>
                </a:solidFill>
              </a:defRPr>
            </a:lvl1pPr>
            <a:lvl2pPr lvl="1" algn="r">
              <a:lnSpc>
                <a:spcPct val="100000"/>
              </a:lnSpc>
              <a:spcBef>
                <a:spcPts val="0"/>
              </a:spcBef>
              <a:spcAft>
                <a:spcPts val="0"/>
              </a:spcAft>
              <a:buClr>
                <a:schemeClr val="dk2"/>
              </a:buClr>
              <a:buSzPts val="2400"/>
              <a:buNone/>
              <a:defRPr sz="3200">
                <a:solidFill>
                  <a:schemeClr val="dk2"/>
                </a:solidFill>
              </a:defRPr>
            </a:lvl2pPr>
            <a:lvl3pPr lvl="2" algn="r">
              <a:lnSpc>
                <a:spcPct val="100000"/>
              </a:lnSpc>
              <a:spcBef>
                <a:spcPts val="0"/>
              </a:spcBef>
              <a:spcAft>
                <a:spcPts val="0"/>
              </a:spcAft>
              <a:buClr>
                <a:schemeClr val="dk2"/>
              </a:buClr>
              <a:buSzPts val="2400"/>
              <a:buNone/>
              <a:defRPr sz="3200">
                <a:solidFill>
                  <a:schemeClr val="dk2"/>
                </a:solidFill>
              </a:defRPr>
            </a:lvl3pPr>
            <a:lvl4pPr lvl="3" algn="r">
              <a:lnSpc>
                <a:spcPct val="100000"/>
              </a:lnSpc>
              <a:spcBef>
                <a:spcPts val="0"/>
              </a:spcBef>
              <a:spcAft>
                <a:spcPts val="0"/>
              </a:spcAft>
              <a:buClr>
                <a:schemeClr val="dk2"/>
              </a:buClr>
              <a:buSzPts val="2400"/>
              <a:buNone/>
              <a:defRPr sz="3200">
                <a:solidFill>
                  <a:schemeClr val="dk2"/>
                </a:solidFill>
              </a:defRPr>
            </a:lvl4pPr>
            <a:lvl5pPr lvl="4" algn="r">
              <a:lnSpc>
                <a:spcPct val="100000"/>
              </a:lnSpc>
              <a:spcBef>
                <a:spcPts val="0"/>
              </a:spcBef>
              <a:spcAft>
                <a:spcPts val="0"/>
              </a:spcAft>
              <a:buClr>
                <a:schemeClr val="dk2"/>
              </a:buClr>
              <a:buSzPts val="2400"/>
              <a:buNone/>
              <a:defRPr sz="3200">
                <a:solidFill>
                  <a:schemeClr val="dk2"/>
                </a:solidFill>
              </a:defRPr>
            </a:lvl5pPr>
            <a:lvl6pPr lvl="5" algn="r">
              <a:lnSpc>
                <a:spcPct val="100000"/>
              </a:lnSpc>
              <a:spcBef>
                <a:spcPts val="0"/>
              </a:spcBef>
              <a:spcAft>
                <a:spcPts val="0"/>
              </a:spcAft>
              <a:buClr>
                <a:schemeClr val="dk2"/>
              </a:buClr>
              <a:buSzPts val="2400"/>
              <a:buNone/>
              <a:defRPr sz="3200">
                <a:solidFill>
                  <a:schemeClr val="dk2"/>
                </a:solidFill>
              </a:defRPr>
            </a:lvl6pPr>
            <a:lvl7pPr lvl="6" algn="r">
              <a:lnSpc>
                <a:spcPct val="100000"/>
              </a:lnSpc>
              <a:spcBef>
                <a:spcPts val="0"/>
              </a:spcBef>
              <a:spcAft>
                <a:spcPts val="0"/>
              </a:spcAft>
              <a:buClr>
                <a:schemeClr val="dk2"/>
              </a:buClr>
              <a:buSzPts val="2400"/>
              <a:buNone/>
              <a:defRPr sz="3200">
                <a:solidFill>
                  <a:schemeClr val="dk2"/>
                </a:solidFill>
              </a:defRPr>
            </a:lvl7pPr>
            <a:lvl8pPr lvl="7" algn="r">
              <a:lnSpc>
                <a:spcPct val="100000"/>
              </a:lnSpc>
              <a:spcBef>
                <a:spcPts val="0"/>
              </a:spcBef>
              <a:spcAft>
                <a:spcPts val="0"/>
              </a:spcAft>
              <a:buClr>
                <a:schemeClr val="dk2"/>
              </a:buClr>
              <a:buSzPts val="2400"/>
              <a:buNone/>
              <a:defRPr sz="3200">
                <a:solidFill>
                  <a:schemeClr val="dk2"/>
                </a:solidFill>
              </a:defRPr>
            </a:lvl8pPr>
            <a:lvl9pPr lvl="8" algn="r">
              <a:lnSpc>
                <a:spcPct val="100000"/>
              </a:lnSpc>
              <a:spcBef>
                <a:spcPts val="0"/>
              </a:spcBef>
              <a:spcAft>
                <a:spcPts val="0"/>
              </a:spcAft>
              <a:buClr>
                <a:schemeClr val="dk2"/>
              </a:buClr>
              <a:buSzPts val="2400"/>
              <a:buNone/>
              <a:defRPr sz="3200">
                <a:solidFill>
                  <a:schemeClr val="dk2"/>
                </a:solidFill>
              </a:defRPr>
            </a:lvl9pPr>
          </a:lstStyle>
          <a:p>
            <a:endParaRPr/>
          </a:p>
        </p:txBody>
      </p:sp>
      <p:sp>
        <p:nvSpPr>
          <p:cNvPr id="17" name="Google Shape;17;p16"/>
          <p:cNvSpPr txBox="1">
            <a:spLocks noGrp="1"/>
          </p:cNvSpPr>
          <p:nvPr>
            <p:ph type="ctrTitle" idx="2"/>
          </p:nvPr>
        </p:nvSpPr>
        <p:spPr>
          <a:xfrm>
            <a:off x="748800" y="3739617"/>
            <a:ext cx="3564800" cy="57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l">
              <a:lnSpc>
                <a:spcPct val="100000"/>
              </a:lnSpc>
              <a:spcBef>
                <a:spcPts val="0"/>
              </a:spcBef>
              <a:spcAft>
                <a:spcPts val="0"/>
              </a:spcAft>
              <a:buClr>
                <a:schemeClr val="dk2"/>
              </a:buClr>
              <a:buSzPts val="1800"/>
              <a:buNone/>
              <a:defRPr sz="2400">
                <a:solidFill>
                  <a:schemeClr val="dk2"/>
                </a:solidFill>
              </a:defRPr>
            </a:lvl2pPr>
            <a:lvl3pPr lvl="2" algn="l">
              <a:lnSpc>
                <a:spcPct val="100000"/>
              </a:lnSpc>
              <a:spcBef>
                <a:spcPts val="0"/>
              </a:spcBef>
              <a:spcAft>
                <a:spcPts val="0"/>
              </a:spcAft>
              <a:buClr>
                <a:schemeClr val="dk2"/>
              </a:buClr>
              <a:buSzPts val="1800"/>
              <a:buNone/>
              <a:defRPr sz="2400">
                <a:solidFill>
                  <a:schemeClr val="dk2"/>
                </a:solidFill>
              </a:defRPr>
            </a:lvl3pPr>
            <a:lvl4pPr lvl="3" algn="l">
              <a:lnSpc>
                <a:spcPct val="100000"/>
              </a:lnSpc>
              <a:spcBef>
                <a:spcPts val="0"/>
              </a:spcBef>
              <a:spcAft>
                <a:spcPts val="0"/>
              </a:spcAft>
              <a:buClr>
                <a:schemeClr val="dk2"/>
              </a:buClr>
              <a:buSzPts val="1800"/>
              <a:buNone/>
              <a:defRPr sz="2400">
                <a:solidFill>
                  <a:schemeClr val="dk2"/>
                </a:solidFill>
              </a:defRPr>
            </a:lvl4pPr>
            <a:lvl5pPr lvl="4" algn="l">
              <a:lnSpc>
                <a:spcPct val="100000"/>
              </a:lnSpc>
              <a:spcBef>
                <a:spcPts val="0"/>
              </a:spcBef>
              <a:spcAft>
                <a:spcPts val="0"/>
              </a:spcAft>
              <a:buClr>
                <a:schemeClr val="dk2"/>
              </a:buClr>
              <a:buSzPts val="1800"/>
              <a:buNone/>
              <a:defRPr sz="2400">
                <a:solidFill>
                  <a:schemeClr val="dk2"/>
                </a:solidFill>
              </a:defRPr>
            </a:lvl5pPr>
            <a:lvl6pPr lvl="5" algn="l">
              <a:lnSpc>
                <a:spcPct val="100000"/>
              </a:lnSpc>
              <a:spcBef>
                <a:spcPts val="0"/>
              </a:spcBef>
              <a:spcAft>
                <a:spcPts val="0"/>
              </a:spcAft>
              <a:buClr>
                <a:schemeClr val="dk2"/>
              </a:buClr>
              <a:buSzPts val="1800"/>
              <a:buNone/>
              <a:defRPr sz="2400">
                <a:solidFill>
                  <a:schemeClr val="dk2"/>
                </a:solidFill>
              </a:defRPr>
            </a:lvl6pPr>
            <a:lvl7pPr lvl="6" algn="l">
              <a:lnSpc>
                <a:spcPct val="100000"/>
              </a:lnSpc>
              <a:spcBef>
                <a:spcPts val="0"/>
              </a:spcBef>
              <a:spcAft>
                <a:spcPts val="0"/>
              </a:spcAft>
              <a:buClr>
                <a:schemeClr val="dk2"/>
              </a:buClr>
              <a:buSzPts val="1800"/>
              <a:buNone/>
              <a:defRPr sz="2400">
                <a:solidFill>
                  <a:schemeClr val="dk2"/>
                </a:solidFill>
              </a:defRPr>
            </a:lvl7pPr>
            <a:lvl8pPr lvl="7" algn="l">
              <a:lnSpc>
                <a:spcPct val="100000"/>
              </a:lnSpc>
              <a:spcBef>
                <a:spcPts val="0"/>
              </a:spcBef>
              <a:spcAft>
                <a:spcPts val="0"/>
              </a:spcAft>
              <a:buClr>
                <a:schemeClr val="dk2"/>
              </a:buClr>
              <a:buSzPts val="1800"/>
              <a:buNone/>
              <a:defRPr sz="2400">
                <a:solidFill>
                  <a:schemeClr val="dk2"/>
                </a:solidFill>
              </a:defRPr>
            </a:lvl8pPr>
            <a:lvl9pPr lvl="8" algn="l">
              <a:lnSpc>
                <a:spcPct val="100000"/>
              </a:lnSpc>
              <a:spcBef>
                <a:spcPts val="0"/>
              </a:spcBef>
              <a:spcAft>
                <a:spcPts val="0"/>
              </a:spcAft>
              <a:buClr>
                <a:schemeClr val="dk2"/>
              </a:buClr>
              <a:buSzPts val="1800"/>
              <a:buNone/>
              <a:defRPr sz="2400">
                <a:solidFill>
                  <a:schemeClr val="dk2"/>
                </a:solidFill>
              </a:defRPr>
            </a:lvl9pPr>
          </a:lstStyle>
          <a:p>
            <a:endParaRPr/>
          </a:p>
        </p:txBody>
      </p:sp>
      <p:sp>
        <p:nvSpPr>
          <p:cNvPr id="18" name="Google Shape;18;p16"/>
          <p:cNvSpPr txBox="1">
            <a:spLocks noGrp="1"/>
          </p:cNvSpPr>
          <p:nvPr>
            <p:ph type="subTitle" idx="1"/>
          </p:nvPr>
        </p:nvSpPr>
        <p:spPr>
          <a:xfrm>
            <a:off x="1163267" y="4120633"/>
            <a:ext cx="2736000" cy="133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100"/>
              <a:buNone/>
              <a:defRPr sz="1467">
                <a:solidFill>
                  <a:schemeClr val="lt2"/>
                </a:solidFill>
              </a:defRPr>
            </a:lvl1pPr>
            <a:lvl2pPr lvl="1" algn="l">
              <a:lnSpc>
                <a:spcPct val="100000"/>
              </a:lnSpc>
              <a:spcBef>
                <a:spcPts val="0"/>
              </a:spcBef>
              <a:spcAft>
                <a:spcPts val="0"/>
              </a:spcAft>
              <a:buClr>
                <a:schemeClr val="lt2"/>
              </a:buClr>
              <a:buSzPts val="1100"/>
              <a:buNone/>
              <a:defRPr sz="1467">
                <a:solidFill>
                  <a:schemeClr val="lt2"/>
                </a:solidFill>
              </a:defRPr>
            </a:lvl2pPr>
            <a:lvl3pPr lvl="2" algn="l">
              <a:lnSpc>
                <a:spcPct val="100000"/>
              </a:lnSpc>
              <a:spcBef>
                <a:spcPts val="0"/>
              </a:spcBef>
              <a:spcAft>
                <a:spcPts val="0"/>
              </a:spcAft>
              <a:buClr>
                <a:schemeClr val="lt2"/>
              </a:buClr>
              <a:buSzPts val="1100"/>
              <a:buNone/>
              <a:defRPr sz="1467">
                <a:solidFill>
                  <a:schemeClr val="lt2"/>
                </a:solidFill>
              </a:defRPr>
            </a:lvl3pPr>
            <a:lvl4pPr lvl="3" algn="l">
              <a:lnSpc>
                <a:spcPct val="100000"/>
              </a:lnSpc>
              <a:spcBef>
                <a:spcPts val="0"/>
              </a:spcBef>
              <a:spcAft>
                <a:spcPts val="0"/>
              </a:spcAft>
              <a:buClr>
                <a:schemeClr val="lt2"/>
              </a:buClr>
              <a:buSzPts val="1100"/>
              <a:buNone/>
              <a:defRPr sz="1467">
                <a:solidFill>
                  <a:schemeClr val="lt2"/>
                </a:solidFill>
              </a:defRPr>
            </a:lvl4pPr>
            <a:lvl5pPr lvl="4" algn="l">
              <a:lnSpc>
                <a:spcPct val="100000"/>
              </a:lnSpc>
              <a:spcBef>
                <a:spcPts val="0"/>
              </a:spcBef>
              <a:spcAft>
                <a:spcPts val="0"/>
              </a:spcAft>
              <a:buClr>
                <a:schemeClr val="lt2"/>
              </a:buClr>
              <a:buSzPts val="1100"/>
              <a:buNone/>
              <a:defRPr sz="1467">
                <a:solidFill>
                  <a:schemeClr val="lt2"/>
                </a:solidFill>
              </a:defRPr>
            </a:lvl5pPr>
            <a:lvl6pPr lvl="5" algn="l">
              <a:lnSpc>
                <a:spcPct val="100000"/>
              </a:lnSpc>
              <a:spcBef>
                <a:spcPts val="0"/>
              </a:spcBef>
              <a:spcAft>
                <a:spcPts val="0"/>
              </a:spcAft>
              <a:buClr>
                <a:schemeClr val="lt2"/>
              </a:buClr>
              <a:buSzPts val="1100"/>
              <a:buNone/>
              <a:defRPr sz="1467">
                <a:solidFill>
                  <a:schemeClr val="lt2"/>
                </a:solidFill>
              </a:defRPr>
            </a:lvl6pPr>
            <a:lvl7pPr lvl="6" algn="l">
              <a:lnSpc>
                <a:spcPct val="100000"/>
              </a:lnSpc>
              <a:spcBef>
                <a:spcPts val="0"/>
              </a:spcBef>
              <a:spcAft>
                <a:spcPts val="0"/>
              </a:spcAft>
              <a:buClr>
                <a:schemeClr val="lt2"/>
              </a:buClr>
              <a:buSzPts val="1100"/>
              <a:buNone/>
              <a:defRPr sz="1467">
                <a:solidFill>
                  <a:schemeClr val="lt2"/>
                </a:solidFill>
              </a:defRPr>
            </a:lvl7pPr>
            <a:lvl8pPr lvl="7" algn="l">
              <a:lnSpc>
                <a:spcPct val="100000"/>
              </a:lnSpc>
              <a:spcBef>
                <a:spcPts val="0"/>
              </a:spcBef>
              <a:spcAft>
                <a:spcPts val="0"/>
              </a:spcAft>
              <a:buClr>
                <a:schemeClr val="lt2"/>
              </a:buClr>
              <a:buSzPts val="1100"/>
              <a:buNone/>
              <a:defRPr sz="1467">
                <a:solidFill>
                  <a:schemeClr val="lt2"/>
                </a:solidFill>
              </a:defRPr>
            </a:lvl8pPr>
            <a:lvl9pPr lvl="8" algn="l">
              <a:lnSpc>
                <a:spcPct val="100000"/>
              </a:lnSpc>
              <a:spcBef>
                <a:spcPts val="0"/>
              </a:spcBef>
              <a:spcAft>
                <a:spcPts val="0"/>
              </a:spcAft>
              <a:buClr>
                <a:schemeClr val="lt2"/>
              </a:buClr>
              <a:buSzPts val="1100"/>
              <a:buNone/>
              <a:defRPr sz="1467">
                <a:solidFill>
                  <a:schemeClr val="lt2"/>
                </a:solidFill>
              </a:defRPr>
            </a:lvl9pPr>
          </a:lstStyle>
          <a:p>
            <a:endParaRPr/>
          </a:p>
        </p:txBody>
      </p:sp>
      <p:sp>
        <p:nvSpPr>
          <p:cNvPr id="19" name="Google Shape;19;p16"/>
          <p:cNvSpPr txBox="1">
            <a:spLocks noGrp="1"/>
          </p:cNvSpPr>
          <p:nvPr>
            <p:ph type="ctrTitle" idx="3"/>
          </p:nvPr>
        </p:nvSpPr>
        <p:spPr>
          <a:xfrm>
            <a:off x="4313600" y="3739617"/>
            <a:ext cx="3564800" cy="57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l">
              <a:lnSpc>
                <a:spcPct val="100000"/>
              </a:lnSpc>
              <a:spcBef>
                <a:spcPts val="0"/>
              </a:spcBef>
              <a:spcAft>
                <a:spcPts val="0"/>
              </a:spcAft>
              <a:buClr>
                <a:schemeClr val="accent6"/>
              </a:buClr>
              <a:buSzPts val="1800"/>
              <a:buNone/>
              <a:defRPr sz="2400">
                <a:solidFill>
                  <a:schemeClr val="accent6"/>
                </a:solidFill>
              </a:defRPr>
            </a:lvl2pPr>
            <a:lvl3pPr lvl="2" algn="l">
              <a:lnSpc>
                <a:spcPct val="100000"/>
              </a:lnSpc>
              <a:spcBef>
                <a:spcPts val="0"/>
              </a:spcBef>
              <a:spcAft>
                <a:spcPts val="0"/>
              </a:spcAft>
              <a:buClr>
                <a:schemeClr val="accent6"/>
              </a:buClr>
              <a:buSzPts val="1800"/>
              <a:buNone/>
              <a:defRPr sz="2400">
                <a:solidFill>
                  <a:schemeClr val="accent6"/>
                </a:solidFill>
              </a:defRPr>
            </a:lvl3pPr>
            <a:lvl4pPr lvl="3" algn="l">
              <a:lnSpc>
                <a:spcPct val="100000"/>
              </a:lnSpc>
              <a:spcBef>
                <a:spcPts val="0"/>
              </a:spcBef>
              <a:spcAft>
                <a:spcPts val="0"/>
              </a:spcAft>
              <a:buClr>
                <a:schemeClr val="accent6"/>
              </a:buClr>
              <a:buSzPts val="1800"/>
              <a:buNone/>
              <a:defRPr sz="2400">
                <a:solidFill>
                  <a:schemeClr val="accent6"/>
                </a:solidFill>
              </a:defRPr>
            </a:lvl4pPr>
            <a:lvl5pPr lvl="4" algn="l">
              <a:lnSpc>
                <a:spcPct val="100000"/>
              </a:lnSpc>
              <a:spcBef>
                <a:spcPts val="0"/>
              </a:spcBef>
              <a:spcAft>
                <a:spcPts val="0"/>
              </a:spcAft>
              <a:buClr>
                <a:schemeClr val="accent6"/>
              </a:buClr>
              <a:buSzPts val="1800"/>
              <a:buNone/>
              <a:defRPr sz="2400">
                <a:solidFill>
                  <a:schemeClr val="accent6"/>
                </a:solidFill>
              </a:defRPr>
            </a:lvl5pPr>
            <a:lvl6pPr lvl="5" algn="l">
              <a:lnSpc>
                <a:spcPct val="100000"/>
              </a:lnSpc>
              <a:spcBef>
                <a:spcPts val="0"/>
              </a:spcBef>
              <a:spcAft>
                <a:spcPts val="0"/>
              </a:spcAft>
              <a:buClr>
                <a:schemeClr val="accent6"/>
              </a:buClr>
              <a:buSzPts val="1800"/>
              <a:buNone/>
              <a:defRPr sz="2400">
                <a:solidFill>
                  <a:schemeClr val="accent6"/>
                </a:solidFill>
              </a:defRPr>
            </a:lvl6pPr>
            <a:lvl7pPr lvl="6" algn="l">
              <a:lnSpc>
                <a:spcPct val="100000"/>
              </a:lnSpc>
              <a:spcBef>
                <a:spcPts val="0"/>
              </a:spcBef>
              <a:spcAft>
                <a:spcPts val="0"/>
              </a:spcAft>
              <a:buClr>
                <a:schemeClr val="accent6"/>
              </a:buClr>
              <a:buSzPts val="1800"/>
              <a:buNone/>
              <a:defRPr sz="2400">
                <a:solidFill>
                  <a:schemeClr val="accent6"/>
                </a:solidFill>
              </a:defRPr>
            </a:lvl7pPr>
            <a:lvl8pPr lvl="7" algn="l">
              <a:lnSpc>
                <a:spcPct val="100000"/>
              </a:lnSpc>
              <a:spcBef>
                <a:spcPts val="0"/>
              </a:spcBef>
              <a:spcAft>
                <a:spcPts val="0"/>
              </a:spcAft>
              <a:buClr>
                <a:schemeClr val="accent6"/>
              </a:buClr>
              <a:buSzPts val="1800"/>
              <a:buNone/>
              <a:defRPr sz="2400">
                <a:solidFill>
                  <a:schemeClr val="accent6"/>
                </a:solidFill>
              </a:defRPr>
            </a:lvl8pPr>
            <a:lvl9pPr lvl="8" algn="l">
              <a:lnSpc>
                <a:spcPct val="100000"/>
              </a:lnSpc>
              <a:spcBef>
                <a:spcPts val="0"/>
              </a:spcBef>
              <a:spcAft>
                <a:spcPts val="0"/>
              </a:spcAft>
              <a:buClr>
                <a:schemeClr val="accent6"/>
              </a:buClr>
              <a:buSzPts val="1800"/>
              <a:buNone/>
              <a:defRPr sz="2400">
                <a:solidFill>
                  <a:schemeClr val="accent6"/>
                </a:solidFill>
              </a:defRPr>
            </a:lvl9pPr>
          </a:lstStyle>
          <a:p>
            <a:endParaRPr/>
          </a:p>
        </p:txBody>
      </p:sp>
      <p:sp>
        <p:nvSpPr>
          <p:cNvPr id="20" name="Google Shape;20;p16"/>
          <p:cNvSpPr txBox="1">
            <a:spLocks noGrp="1"/>
          </p:cNvSpPr>
          <p:nvPr>
            <p:ph type="subTitle" idx="4"/>
          </p:nvPr>
        </p:nvSpPr>
        <p:spPr>
          <a:xfrm>
            <a:off x="4617200" y="2715667"/>
            <a:ext cx="2957600" cy="133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100"/>
              <a:buNone/>
              <a:defRPr sz="1467">
                <a:solidFill>
                  <a:schemeClr val="dk2"/>
                </a:solidFill>
              </a:defRPr>
            </a:lvl1pPr>
            <a:lvl2pPr lvl="1" algn="l">
              <a:lnSpc>
                <a:spcPct val="100000"/>
              </a:lnSpc>
              <a:spcBef>
                <a:spcPts val="0"/>
              </a:spcBef>
              <a:spcAft>
                <a:spcPts val="0"/>
              </a:spcAft>
              <a:buClr>
                <a:schemeClr val="dk2"/>
              </a:buClr>
              <a:buSzPts val="1100"/>
              <a:buNone/>
              <a:defRPr sz="1467">
                <a:solidFill>
                  <a:schemeClr val="dk2"/>
                </a:solidFill>
              </a:defRPr>
            </a:lvl2pPr>
            <a:lvl3pPr lvl="2" algn="l">
              <a:lnSpc>
                <a:spcPct val="100000"/>
              </a:lnSpc>
              <a:spcBef>
                <a:spcPts val="0"/>
              </a:spcBef>
              <a:spcAft>
                <a:spcPts val="0"/>
              </a:spcAft>
              <a:buClr>
                <a:schemeClr val="dk2"/>
              </a:buClr>
              <a:buSzPts val="1100"/>
              <a:buNone/>
              <a:defRPr sz="1467">
                <a:solidFill>
                  <a:schemeClr val="dk2"/>
                </a:solidFill>
              </a:defRPr>
            </a:lvl3pPr>
            <a:lvl4pPr lvl="3" algn="l">
              <a:lnSpc>
                <a:spcPct val="100000"/>
              </a:lnSpc>
              <a:spcBef>
                <a:spcPts val="0"/>
              </a:spcBef>
              <a:spcAft>
                <a:spcPts val="0"/>
              </a:spcAft>
              <a:buClr>
                <a:schemeClr val="dk2"/>
              </a:buClr>
              <a:buSzPts val="1100"/>
              <a:buNone/>
              <a:defRPr sz="1467">
                <a:solidFill>
                  <a:schemeClr val="dk2"/>
                </a:solidFill>
              </a:defRPr>
            </a:lvl4pPr>
            <a:lvl5pPr lvl="4" algn="l">
              <a:lnSpc>
                <a:spcPct val="100000"/>
              </a:lnSpc>
              <a:spcBef>
                <a:spcPts val="0"/>
              </a:spcBef>
              <a:spcAft>
                <a:spcPts val="0"/>
              </a:spcAft>
              <a:buClr>
                <a:schemeClr val="dk2"/>
              </a:buClr>
              <a:buSzPts val="1100"/>
              <a:buNone/>
              <a:defRPr sz="1467">
                <a:solidFill>
                  <a:schemeClr val="dk2"/>
                </a:solidFill>
              </a:defRPr>
            </a:lvl5pPr>
            <a:lvl6pPr lvl="5" algn="l">
              <a:lnSpc>
                <a:spcPct val="100000"/>
              </a:lnSpc>
              <a:spcBef>
                <a:spcPts val="0"/>
              </a:spcBef>
              <a:spcAft>
                <a:spcPts val="0"/>
              </a:spcAft>
              <a:buClr>
                <a:schemeClr val="dk2"/>
              </a:buClr>
              <a:buSzPts val="1100"/>
              <a:buNone/>
              <a:defRPr sz="1467">
                <a:solidFill>
                  <a:schemeClr val="dk2"/>
                </a:solidFill>
              </a:defRPr>
            </a:lvl6pPr>
            <a:lvl7pPr lvl="6" algn="l">
              <a:lnSpc>
                <a:spcPct val="100000"/>
              </a:lnSpc>
              <a:spcBef>
                <a:spcPts val="0"/>
              </a:spcBef>
              <a:spcAft>
                <a:spcPts val="0"/>
              </a:spcAft>
              <a:buClr>
                <a:schemeClr val="dk2"/>
              </a:buClr>
              <a:buSzPts val="1100"/>
              <a:buNone/>
              <a:defRPr sz="1467">
                <a:solidFill>
                  <a:schemeClr val="dk2"/>
                </a:solidFill>
              </a:defRPr>
            </a:lvl7pPr>
            <a:lvl8pPr lvl="7" algn="l">
              <a:lnSpc>
                <a:spcPct val="100000"/>
              </a:lnSpc>
              <a:spcBef>
                <a:spcPts val="0"/>
              </a:spcBef>
              <a:spcAft>
                <a:spcPts val="0"/>
              </a:spcAft>
              <a:buClr>
                <a:schemeClr val="dk2"/>
              </a:buClr>
              <a:buSzPts val="1100"/>
              <a:buNone/>
              <a:defRPr sz="1467">
                <a:solidFill>
                  <a:schemeClr val="dk2"/>
                </a:solidFill>
              </a:defRPr>
            </a:lvl8pPr>
            <a:lvl9pPr lvl="8" algn="l">
              <a:lnSpc>
                <a:spcPct val="100000"/>
              </a:lnSpc>
              <a:spcBef>
                <a:spcPts val="0"/>
              </a:spcBef>
              <a:spcAft>
                <a:spcPts val="0"/>
              </a:spcAft>
              <a:buClr>
                <a:schemeClr val="dk2"/>
              </a:buClr>
              <a:buSzPts val="1100"/>
              <a:buNone/>
              <a:defRPr sz="1467">
                <a:solidFill>
                  <a:schemeClr val="dk2"/>
                </a:solidFill>
              </a:defRPr>
            </a:lvl9pPr>
          </a:lstStyle>
          <a:p>
            <a:endParaRPr/>
          </a:p>
        </p:txBody>
      </p:sp>
      <p:sp>
        <p:nvSpPr>
          <p:cNvPr id="21" name="Google Shape;21;p16"/>
          <p:cNvSpPr txBox="1">
            <a:spLocks noGrp="1"/>
          </p:cNvSpPr>
          <p:nvPr>
            <p:ph type="ctrTitle" idx="5"/>
          </p:nvPr>
        </p:nvSpPr>
        <p:spPr>
          <a:xfrm>
            <a:off x="7878400" y="3739617"/>
            <a:ext cx="3564800" cy="57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l">
              <a:lnSpc>
                <a:spcPct val="100000"/>
              </a:lnSpc>
              <a:spcBef>
                <a:spcPts val="0"/>
              </a:spcBef>
              <a:spcAft>
                <a:spcPts val="0"/>
              </a:spcAft>
              <a:buClr>
                <a:schemeClr val="dk2"/>
              </a:buClr>
              <a:buSzPts val="1800"/>
              <a:buNone/>
              <a:defRPr sz="2400">
                <a:solidFill>
                  <a:schemeClr val="dk2"/>
                </a:solidFill>
              </a:defRPr>
            </a:lvl2pPr>
            <a:lvl3pPr lvl="2" algn="l">
              <a:lnSpc>
                <a:spcPct val="100000"/>
              </a:lnSpc>
              <a:spcBef>
                <a:spcPts val="0"/>
              </a:spcBef>
              <a:spcAft>
                <a:spcPts val="0"/>
              </a:spcAft>
              <a:buClr>
                <a:schemeClr val="dk2"/>
              </a:buClr>
              <a:buSzPts val="1800"/>
              <a:buNone/>
              <a:defRPr sz="2400">
                <a:solidFill>
                  <a:schemeClr val="dk2"/>
                </a:solidFill>
              </a:defRPr>
            </a:lvl3pPr>
            <a:lvl4pPr lvl="3" algn="l">
              <a:lnSpc>
                <a:spcPct val="100000"/>
              </a:lnSpc>
              <a:spcBef>
                <a:spcPts val="0"/>
              </a:spcBef>
              <a:spcAft>
                <a:spcPts val="0"/>
              </a:spcAft>
              <a:buClr>
                <a:schemeClr val="dk2"/>
              </a:buClr>
              <a:buSzPts val="1800"/>
              <a:buNone/>
              <a:defRPr sz="2400">
                <a:solidFill>
                  <a:schemeClr val="dk2"/>
                </a:solidFill>
              </a:defRPr>
            </a:lvl4pPr>
            <a:lvl5pPr lvl="4" algn="l">
              <a:lnSpc>
                <a:spcPct val="100000"/>
              </a:lnSpc>
              <a:spcBef>
                <a:spcPts val="0"/>
              </a:spcBef>
              <a:spcAft>
                <a:spcPts val="0"/>
              </a:spcAft>
              <a:buClr>
                <a:schemeClr val="dk2"/>
              </a:buClr>
              <a:buSzPts val="1800"/>
              <a:buNone/>
              <a:defRPr sz="2400">
                <a:solidFill>
                  <a:schemeClr val="dk2"/>
                </a:solidFill>
              </a:defRPr>
            </a:lvl5pPr>
            <a:lvl6pPr lvl="5" algn="l">
              <a:lnSpc>
                <a:spcPct val="100000"/>
              </a:lnSpc>
              <a:spcBef>
                <a:spcPts val="0"/>
              </a:spcBef>
              <a:spcAft>
                <a:spcPts val="0"/>
              </a:spcAft>
              <a:buClr>
                <a:schemeClr val="dk2"/>
              </a:buClr>
              <a:buSzPts val="1800"/>
              <a:buNone/>
              <a:defRPr sz="2400">
                <a:solidFill>
                  <a:schemeClr val="dk2"/>
                </a:solidFill>
              </a:defRPr>
            </a:lvl6pPr>
            <a:lvl7pPr lvl="6" algn="l">
              <a:lnSpc>
                <a:spcPct val="100000"/>
              </a:lnSpc>
              <a:spcBef>
                <a:spcPts val="0"/>
              </a:spcBef>
              <a:spcAft>
                <a:spcPts val="0"/>
              </a:spcAft>
              <a:buClr>
                <a:schemeClr val="dk2"/>
              </a:buClr>
              <a:buSzPts val="1800"/>
              <a:buNone/>
              <a:defRPr sz="2400">
                <a:solidFill>
                  <a:schemeClr val="dk2"/>
                </a:solidFill>
              </a:defRPr>
            </a:lvl7pPr>
            <a:lvl8pPr lvl="7" algn="l">
              <a:lnSpc>
                <a:spcPct val="100000"/>
              </a:lnSpc>
              <a:spcBef>
                <a:spcPts val="0"/>
              </a:spcBef>
              <a:spcAft>
                <a:spcPts val="0"/>
              </a:spcAft>
              <a:buClr>
                <a:schemeClr val="dk2"/>
              </a:buClr>
              <a:buSzPts val="1800"/>
              <a:buNone/>
              <a:defRPr sz="2400">
                <a:solidFill>
                  <a:schemeClr val="dk2"/>
                </a:solidFill>
              </a:defRPr>
            </a:lvl8pPr>
            <a:lvl9pPr lvl="8" algn="l">
              <a:lnSpc>
                <a:spcPct val="100000"/>
              </a:lnSpc>
              <a:spcBef>
                <a:spcPts val="0"/>
              </a:spcBef>
              <a:spcAft>
                <a:spcPts val="0"/>
              </a:spcAft>
              <a:buClr>
                <a:schemeClr val="dk2"/>
              </a:buClr>
              <a:buSzPts val="1800"/>
              <a:buNone/>
              <a:defRPr sz="2400">
                <a:solidFill>
                  <a:schemeClr val="dk2"/>
                </a:solidFill>
              </a:defRPr>
            </a:lvl9pPr>
          </a:lstStyle>
          <a:p>
            <a:endParaRPr/>
          </a:p>
        </p:txBody>
      </p:sp>
      <p:sp>
        <p:nvSpPr>
          <p:cNvPr id="22" name="Google Shape;22;p16"/>
          <p:cNvSpPr txBox="1">
            <a:spLocks noGrp="1"/>
          </p:cNvSpPr>
          <p:nvPr>
            <p:ph type="subTitle" idx="6"/>
          </p:nvPr>
        </p:nvSpPr>
        <p:spPr>
          <a:xfrm>
            <a:off x="8182000" y="4120633"/>
            <a:ext cx="2957600" cy="133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100"/>
              <a:buNone/>
              <a:defRPr sz="1467">
                <a:solidFill>
                  <a:schemeClr val="lt2"/>
                </a:solidFill>
              </a:defRPr>
            </a:lvl1pPr>
            <a:lvl2pPr lvl="1" algn="l">
              <a:lnSpc>
                <a:spcPct val="100000"/>
              </a:lnSpc>
              <a:spcBef>
                <a:spcPts val="0"/>
              </a:spcBef>
              <a:spcAft>
                <a:spcPts val="0"/>
              </a:spcAft>
              <a:buClr>
                <a:schemeClr val="lt2"/>
              </a:buClr>
              <a:buSzPts val="1100"/>
              <a:buNone/>
              <a:defRPr sz="1467">
                <a:solidFill>
                  <a:schemeClr val="lt2"/>
                </a:solidFill>
              </a:defRPr>
            </a:lvl2pPr>
            <a:lvl3pPr lvl="2" algn="l">
              <a:lnSpc>
                <a:spcPct val="100000"/>
              </a:lnSpc>
              <a:spcBef>
                <a:spcPts val="0"/>
              </a:spcBef>
              <a:spcAft>
                <a:spcPts val="0"/>
              </a:spcAft>
              <a:buClr>
                <a:schemeClr val="lt2"/>
              </a:buClr>
              <a:buSzPts val="1100"/>
              <a:buNone/>
              <a:defRPr sz="1467">
                <a:solidFill>
                  <a:schemeClr val="lt2"/>
                </a:solidFill>
              </a:defRPr>
            </a:lvl3pPr>
            <a:lvl4pPr lvl="3" algn="l">
              <a:lnSpc>
                <a:spcPct val="100000"/>
              </a:lnSpc>
              <a:spcBef>
                <a:spcPts val="0"/>
              </a:spcBef>
              <a:spcAft>
                <a:spcPts val="0"/>
              </a:spcAft>
              <a:buClr>
                <a:schemeClr val="lt2"/>
              </a:buClr>
              <a:buSzPts val="1100"/>
              <a:buNone/>
              <a:defRPr sz="1467">
                <a:solidFill>
                  <a:schemeClr val="lt2"/>
                </a:solidFill>
              </a:defRPr>
            </a:lvl4pPr>
            <a:lvl5pPr lvl="4" algn="l">
              <a:lnSpc>
                <a:spcPct val="100000"/>
              </a:lnSpc>
              <a:spcBef>
                <a:spcPts val="0"/>
              </a:spcBef>
              <a:spcAft>
                <a:spcPts val="0"/>
              </a:spcAft>
              <a:buClr>
                <a:schemeClr val="lt2"/>
              </a:buClr>
              <a:buSzPts val="1100"/>
              <a:buNone/>
              <a:defRPr sz="1467">
                <a:solidFill>
                  <a:schemeClr val="lt2"/>
                </a:solidFill>
              </a:defRPr>
            </a:lvl5pPr>
            <a:lvl6pPr lvl="5" algn="l">
              <a:lnSpc>
                <a:spcPct val="100000"/>
              </a:lnSpc>
              <a:spcBef>
                <a:spcPts val="0"/>
              </a:spcBef>
              <a:spcAft>
                <a:spcPts val="0"/>
              </a:spcAft>
              <a:buClr>
                <a:schemeClr val="lt2"/>
              </a:buClr>
              <a:buSzPts val="1100"/>
              <a:buNone/>
              <a:defRPr sz="1467">
                <a:solidFill>
                  <a:schemeClr val="lt2"/>
                </a:solidFill>
              </a:defRPr>
            </a:lvl6pPr>
            <a:lvl7pPr lvl="6" algn="l">
              <a:lnSpc>
                <a:spcPct val="100000"/>
              </a:lnSpc>
              <a:spcBef>
                <a:spcPts val="0"/>
              </a:spcBef>
              <a:spcAft>
                <a:spcPts val="0"/>
              </a:spcAft>
              <a:buClr>
                <a:schemeClr val="lt2"/>
              </a:buClr>
              <a:buSzPts val="1100"/>
              <a:buNone/>
              <a:defRPr sz="1467">
                <a:solidFill>
                  <a:schemeClr val="lt2"/>
                </a:solidFill>
              </a:defRPr>
            </a:lvl7pPr>
            <a:lvl8pPr lvl="7" algn="l">
              <a:lnSpc>
                <a:spcPct val="100000"/>
              </a:lnSpc>
              <a:spcBef>
                <a:spcPts val="0"/>
              </a:spcBef>
              <a:spcAft>
                <a:spcPts val="0"/>
              </a:spcAft>
              <a:buClr>
                <a:schemeClr val="lt2"/>
              </a:buClr>
              <a:buSzPts val="1100"/>
              <a:buNone/>
              <a:defRPr sz="1467">
                <a:solidFill>
                  <a:schemeClr val="lt2"/>
                </a:solidFill>
              </a:defRPr>
            </a:lvl8pPr>
            <a:lvl9pPr lvl="8" algn="l">
              <a:lnSpc>
                <a:spcPct val="100000"/>
              </a:lnSpc>
              <a:spcBef>
                <a:spcPts val="0"/>
              </a:spcBef>
              <a:spcAft>
                <a:spcPts val="0"/>
              </a:spcAft>
              <a:buClr>
                <a:schemeClr val="lt2"/>
              </a:buClr>
              <a:buSzPts val="1100"/>
              <a:buNone/>
              <a:defRPr sz="1467">
                <a:solidFill>
                  <a:schemeClr val="lt2"/>
                </a:solidFill>
              </a:defRPr>
            </a:lvl9pPr>
          </a:lstStyle>
          <a:p>
            <a:endParaRPr/>
          </a:p>
        </p:txBody>
      </p:sp>
    </p:spTree>
    <p:extLst>
      <p:ext uri="{BB962C8B-B14F-4D97-AF65-F5344CB8AC3E}">
        <p14:creationId xmlns:p14="http://schemas.microsoft.com/office/powerpoint/2010/main" val="160526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55C2-C172-564E-C7AB-10CFE1D81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47017-A02A-CF8A-BA2E-A0FAA5457B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D3FD5-2086-B204-3659-81DF2C24320C}"/>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42F38F17-41E2-D8B9-A26F-8836B2B52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7185F-9950-4C92-6B1D-0B2D92F7E131}"/>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424794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E5DA-F67C-833F-DE3D-E505AA9A5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546BE0-28F8-D1BB-BACD-84BA6EAC64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B545E-9AD8-F864-28C6-2D136892AB56}"/>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B842D0C1-94EE-570F-E387-DFC453757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A1624-678E-28FE-00CA-0CFDAF666A0A}"/>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57198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845C-5163-A907-2E52-9CD149F4E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73BCEE-FB23-C5EF-79EE-A3B6367BD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FD5A0B-0302-B642-BBA3-5BA6ED5A7F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D2FD0-9864-2640-7B57-2CE49E98BE8D}"/>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6" name="Footer Placeholder 5">
            <a:extLst>
              <a:ext uri="{FF2B5EF4-FFF2-40B4-BE49-F238E27FC236}">
                <a16:creationId xmlns:a16="http://schemas.microsoft.com/office/drawing/2014/main" id="{11E008A7-9008-8A94-C109-250946360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2098-7F2C-BE21-59FF-A4500CFBD891}"/>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92175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8C43-F99E-E7F9-8BBC-72A336D2F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707D09-DF21-0F16-5115-55469CBF4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549BAC-6C44-1D00-0604-AEC7507B1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5D201-481F-CD53-0887-C430DB5F0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264BA2-1DF1-9530-ECDB-69EF393B3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B95C60-2920-257F-2FFB-D4E3154C3BC0}"/>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8" name="Footer Placeholder 7">
            <a:extLst>
              <a:ext uri="{FF2B5EF4-FFF2-40B4-BE49-F238E27FC236}">
                <a16:creationId xmlns:a16="http://schemas.microsoft.com/office/drawing/2014/main" id="{F605A7CC-406B-DACB-1EB7-77C3ACC83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F2DC97-0A2B-DA35-42A1-CDDDA9626564}"/>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281543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888B-6D8F-5B38-9993-E50E76BB7D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212777-A932-D4A7-47C1-06DF4CFA0DA1}"/>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4" name="Footer Placeholder 3">
            <a:extLst>
              <a:ext uri="{FF2B5EF4-FFF2-40B4-BE49-F238E27FC236}">
                <a16:creationId xmlns:a16="http://schemas.microsoft.com/office/drawing/2014/main" id="{6B48813F-6CAE-D7B5-8846-E67A54082B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B2D01-A1EF-9F87-C653-C3F945041184}"/>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348612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D2DAD-4C85-B6B8-ACAF-6B9E61AFF7D0}"/>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3" name="Footer Placeholder 2">
            <a:extLst>
              <a:ext uri="{FF2B5EF4-FFF2-40B4-BE49-F238E27FC236}">
                <a16:creationId xmlns:a16="http://schemas.microsoft.com/office/drawing/2014/main" id="{4AA8023C-2ECB-6446-16F1-7C2ED23031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57AABB-8056-359F-116A-36E101F02306}"/>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125664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53E5-4F7D-E839-3910-C8E4950D2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FBB5E-2AC3-3386-A8F9-373655EFA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80B94B-5F42-EF10-E83D-BC7A83D97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4350A-3769-0D06-09D8-CDEEDCC2B689}"/>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6" name="Footer Placeholder 5">
            <a:extLst>
              <a:ext uri="{FF2B5EF4-FFF2-40B4-BE49-F238E27FC236}">
                <a16:creationId xmlns:a16="http://schemas.microsoft.com/office/drawing/2014/main" id="{8E08DB43-1E6F-2479-33E6-49CB1B19D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64E8A-C370-D1F5-AE84-8AB7B90AC873}"/>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361350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8229-F0CF-A5C0-F370-4C6181FAD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9F678-3536-F8CE-5127-303FD2F261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E4A1A-5032-EDB8-201C-2EF068103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F5169-65E6-8DE1-7B6B-F00CA5F59C18}"/>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6" name="Footer Placeholder 5">
            <a:extLst>
              <a:ext uri="{FF2B5EF4-FFF2-40B4-BE49-F238E27FC236}">
                <a16:creationId xmlns:a16="http://schemas.microsoft.com/office/drawing/2014/main" id="{7BC2AB28-BCAB-619F-489F-E584A03A1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963C6-BA06-489F-CC3A-9A757479E752}"/>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369978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08E34-6432-B8CB-E483-F91E3B4A3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01908A-6F52-2249-5396-7AED75B54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BD037-8046-64F4-9F96-47CAA09BE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B109D0DA-D54E-78C5-E7EB-9D0BD15D7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BA30E2-1F0B-5941-3D21-C051ED817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90D15-286E-416F-97BD-BE07AE0F9B68}" type="slidenum">
              <a:rPr lang="en-US" smtClean="0"/>
              <a:t>‹#›</a:t>
            </a:fld>
            <a:endParaRPr lang="en-US"/>
          </a:p>
        </p:txBody>
      </p:sp>
    </p:spTree>
    <p:extLst>
      <p:ext uri="{BB962C8B-B14F-4D97-AF65-F5344CB8AC3E}">
        <p14:creationId xmlns:p14="http://schemas.microsoft.com/office/powerpoint/2010/main" val="298324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notesSlide" Target="../notesSlides/notesSlide2.xml"/><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5637-020A-88DC-AA8F-7A1B0857A8B7}"/>
              </a:ext>
            </a:extLst>
          </p:cNvPr>
          <p:cNvSpPr>
            <a:spLocks noGrp="1"/>
          </p:cNvSpPr>
          <p:nvPr>
            <p:ph type="ctrTitle"/>
          </p:nvPr>
        </p:nvSpPr>
        <p:spPr/>
        <p:txBody>
          <a:bodyPr/>
          <a:lstStyle/>
          <a:p>
            <a:r>
              <a:rPr lang="en-US" dirty="0"/>
              <a:t>Automatic dose optimization for radiotherapy</a:t>
            </a:r>
          </a:p>
        </p:txBody>
      </p:sp>
      <p:sp>
        <p:nvSpPr>
          <p:cNvPr id="3" name="Subtitle 2">
            <a:extLst>
              <a:ext uri="{FF2B5EF4-FFF2-40B4-BE49-F238E27FC236}">
                <a16:creationId xmlns:a16="http://schemas.microsoft.com/office/drawing/2014/main" id="{32A28CB8-4BA7-B7BB-FF12-EB570D7D465B}"/>
              </a:ext>
            </a:extLst>
          </p:cNvPr>
          <p:cNvSpPr>
            <a:spLocks noGrp="1"/>
          </p:cNvSpPr>
          <p:nvPr>
            <p:ph type="subTitle" idx="1"/>
          </p:nvPr>
        </p:nvSpPr>
        <p:spPr/>
        <p:txBody>
          <a:bodyPr>
            <a:normAutofit fontScale="92500" lnSpcReduction="10000"/>
          </a:bodyPr>
          <a:lstStyle/>
          <a:p>
            <a:r>
              <a:rPr lang="fr-FR" dirty="0"/>
              <a:t>Paul Dubois</a:t>
            </a:r>
          </a:p>
          <a:p>
            <a:endParaRPr lang="fr-FR" dirty="0"/>
          </a:p>
          <a:p>
            <a:pPr>
              <a:spcBef>
                <a:spcPts val="0"/>
              </a:spcBef>
            </a:pPr>
            <a:r>
              <a:rPr lang="fr-FR" dirty="0">
                <a:solidFill>
                  <a:schemeClr val="bg1">
                    <a:lumMod val="50000"/>
                  </a:schemeClr>
                </a:solidFill>
              </a:rPr>
              <a:t>TheraPanacea</a:t>
            </a:r>
          </a:p>
          <a:p>
            <a:pPr>
              <a:spcBef>
                <a:spcPts val="0"/>
              </a:spcBef>
            </a:pPr>
            <a:r>
              <a:rPr lang="fr-FR" dirty="0">
                <a:solidFill>
                  <a:schemeClr val="bg1">
                    <a:lumMod val="50000"/>
                  </a:schemeClr>
                </a:solidFill>
              </a:rPr>
              <a:t>MICS, CentraleSupélec</a:t>
            </a:r>
          </a:p>
          <a:p>
            <a:pPr>
              <a:spcBef>
                <a:spcPts val="0"/>
              </a:spcBef>
            </a:pPr>
            <a:r>
              <a:rPr lang="fr-FR" dirty="0">
                <a:solidFill>
                  <a:schemeClr val="bg1">
                    <a:lumMod val="50000"/>
                  </a:schemeClr>
                </a:solidFill>
              </a:rPr>
              <a:t>Institut du Cancer de Montpellier</a:t>
            </a:r>
          </a:p>
        </p:txBody>
      </p:sp>
    </p:spTree>
    <p:extLst>
      <p:ext uri="{BB962C8B-B14F-4D97-AF65-F5344CB8AC3E}">
        <p14:creationId xmlns:p14="http://schemas.microsoft.com/office/powerpoint/2010/main" val="351200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g1f083006354_0_200"/>
          <p:cNvSpPr txBox="1">
            <a:spLocks noGrp="1"/>
          </p:cNvSpPr>
          <p:nvPr>
            <p:ph type="ctrTitle"/>
          </p:nvPr>
        </p:nvSpPr>
        <p:spPr>
          <a:xfrm>
            <a:off x="6194600" y="841475"/>
            <a:ext cx="5679600" cy="32871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accent1"/>
              </a:buClr>
              <a:buSzPts val="4400"/>
              <a:buNone/>
            </a:pPr>
            <a:r>
              <a:rPr lang="fr-FR" sz="4400" b="0" dirty="0">
                <a:solidFill>
                  <a:schemeClr val="lt2"/>
                </a:solidFill>
                <a:latin typeface="Open Sans SemiBold"/>
                <a:ea typeface="Open Sans SemiBold"/>
                <a:cs typeface="Open Sans SemiBold"/>
                <a:sym typeface="Open Sans SemiBold"/>
              </a:rPr>
              <a:t>Re-</a:t>
            </a:r>
            <a:r>
              <a:rPr lang="fr-FR" sz="4400" b="0" dirty="0" err="1">
                <a:solidFill>
                  <a:schemeClr val="lt2"/>
                </a:solidFill>
                <a:latin typeface="Open Sans SemiBold"/>
                <a:ea typeface="Open Sans SemiBold"/>
                <a:cs typeface="Open Sans SemiBold"/>
                <a:sym typeface="Open Sans SemiBold"/>
              </a:rPr>
              <a:t>inventing</a:t>
            </a:r>
            <a:endParaRPr sz="1400" b="0" dirty="0">
              <a:solidFill>
                <a:srgbClr val="000000"/>
              </a:solidFill>
              <a:latin typeface="Arial"/>
              <a:ea typeface="Arial"/>
              <a:cs typeface="Arial"/>
              <a:sym typeface="Arial"/>
            </a:endParaRPr>
          </a:p>
          <a:p>
            <a:pPr marL="0" lvl="0" indent="0" algn="l" rtl="0">
              <a:lnSpc>
                <a:spcPct val="90000"/>
              </a:lnSpc>
              <a:spcBef>
                <a:spcPts val="1400"/>
              </a:spcBef>
              <a:spcAft>
                <a:spcPts val="0"/>
              </a:spcAft>
              <a:buClr>
                <a:schemeClr val="accent1"/>
              </a:buClr>
              <a:buSzPts val="3600"/>
              <a:buNone/>
            </a:pPr>
            <a:r>
              <a:rPr lang="fr-FR" sz="3600" b="0" dirty="0">
                <a:solidFill>
                  <a:schemeClr val="lt2"/>
                </a:solidFill>
                <a:latin typeface="Open Sans"/>
                <a:ea typeface="Open Sans"/>
                <a:cs typeface="Open Sans"/>
                <a:sym typeface="Open Sans"/>
              </a:rPr>
              <a:t>cancer </a:t>
            </a:r>
            <a:r>
              <a:rPr lang="fr-FR" sz="3600" b="0" dirty="0" err="1">
                <a:solidFill>
                  <a:schemeClr val="lt2"/>
                </a:solidFill>
                <a:latin typeface="Open Sans"/>
                <a:ea typeface="Open Sans"/>
                <a:cs typeface="Open Sans"/>
                <a:sym typeface="Open Sans"/>
              </a:rPr>
              <a:t>treatment</a:t>
            </a:r>
            <a:r>
              <a:rPr lang="fr-FR" sz="3600" b="0" dirty="0">
                <a:solidFill>
                  <a:schemeClr val="lt2"/>
                </a:solidFill>
                <a:latin typeface="Open Sans"/>
                <a:ea typeface="Open Sans"/>
                <a:cs typeface="Open Sans"/>
                <a:sym typeface="Open Sans"/>
              </a:rPr>
              <a:t> </a:t>
            </a:r>
            <a:r>
              <a:rPr lang="fr-FR" sz="3600" b="0" dirty="0" err="1">
                <a:solidFill>
                  <a:schemeClr val="lt2"/>
                </a:solidFill>
                <a:latin typeface="Open Sans"/>
                <a:ea typeface="Open Sans"/>
                <a:cs typeface="Open Sans"/>
                <a:sym typeface="Open Sans"/>
              </a:rPr>
              <a:t>with</a:t>
            </a:r>
            <a:endParaRPr sz="1400" b="0" dirty="0">
              <a:solidFill>
                <a:srgbClr val="000000"/>
              </a:solidFill>
              <a:latin typeface="Arial"/>
              <a:ea typeface="Arial"/>
              <a:cs typeface="Arial"/>
              <a:sym typeface="Arial"/>
            </a:endParaRPr>
          </a:p>
          <a:p>
            <a:pPr marL="0" lvl="0" indent="0" algn="l" rtl="0">
              <a:lnSpc>
                <a:spcPct val="90000"/>
              </a:lnSpc>
              <a:spcBef>
                <a:spcPts val="1400"/>
              </a:spcBef>
              <a:spcAft>
                <a:spcPts val="0"/>
              </a:spcAft>
              <a:buClr>
                <a:schemeClr val="accent1"/>
              </a:buClr>
              <a:buSzPts val="4000"/>
              <a:buNone/>
            </a:pPr>
            <a:r>
              <a:rPr lang="fr-FR" sz="4000" b="0" dirty="0" err="1">
                <a:solidFill>
                  <a:schemeClr val="lt2"/>
                </a:solidFill>
                <a:latin typeface="Open Sans SemiBold"/>
                <a:ea typeface="Open Sans SemiBold"/>
                <a:cs typeface="Open Sans SemiBold"/>
                <a:sym typeface="Open Sans SemiBold"/>
              </a:rPr>
              <a:t>Artificial</a:t>
            </a:r>
            <a:r>
              <a:rPr lang="fr-FR" sz="4000" b="0" dirty="0">
                <a:solidFill>
                  <a:schemeClr val="lt2"/>
                </a:solidFill>
                <a:latin typeface="Open Sans SemiBold"/>
                <a:ea typeface="Open Sans SemiBold"/>
                <a:cs typeface="Open Sans SemiBold"/>
                <a:sym typeface="Open Sans SemiBold"/>
              </a:rPr>
              <a:t> Intelligence</a:t>
            </a:r>
            <a:endParaRPr sz="1400" b="0" dirty="0">
              <a:solidFill>
                <a:srgbClr val="000000"/>
              </a:solidFill>
              <a:latin typeface="Arial"/>
              <a:ea typeface="Arial"/>
              <a:cs typeface="Arial"/>
              <a:sym typeface="Arial"/>
            </a:endParaRPr>
          </a:p>
          <a:p>
            <a:pPr marL="0" lvl="0" indent="0" algn="r" rtl="0">
              <a:lnSpc>
                <a:spcPct val="100000"/>
              </a:lnSpc>
              <a:spcBef>
                <a:spcPts val="0"/>
              </a:spcBef>
              <a:spcAft>
                <a:spcPts val="0"/>
              </a:spcAft>
              <a:buClr>
                <a:schemeClr val="dk2"/>
              </a:buClr>
              <a:buSzPts val="6000"/>
              <a:buNone/>
            </a:pPr>
            <a:endParaRPr dirty="0">
              <a:solidFill>
                <a:schemeClr val="lt2"/>
              </a:solidFill>
              <a:latin typeface="Arial"/>
              <a:ea typeface="Arial"/>
              <a:cs typeface="Arial"/>
              <a:sym typeface="Arial"/>
            </a:endParaRPr>
          </a:p>
        </p:txBody>
      </p:sp>
      <p:cxnSp>
        <p:nvCxnSpPr>
          <p:cNvPr id="44" name="Google Shape;44;g1f083006354_0_200"/>
          <p:cNvCxnSpPr/>
          <p:nvPr/>
        </p:nvCxnSpPr>
        <p:spPr>
          <a:xfrm>
            <a:off x="6194612" y="4390554"/>
            <a:ext cx="5997300" cy="0"/>
          </a:xfrm>
          <a:prstGeom prst="straightConnector1">
            <a:avLst/>
          </a:prstGeom>
          <a:noFill/>
          <a:ln w="28575" cap="flat" cmpd="sng">
            <a:solidFill>
              <a:srgbClr val="80E8F9"/>
            </a:solidFill>
            <a:prstDash val="solid"/>
            <a:round/>
            <a:headEnd type="none" w="sm" len="sm"/>
            <a:tailEnd type="none" w="sm" len="sm"/>
          </a:ln>
        </p:spPr>
      </p:cxnSp>
      <p:pic>
        <p:nvPicPr>
          <p:cNvPr id="45" name="Google Shape;45;g1f083006354_0_200"/>
          <p:cNvPicPr preferRelativeResize="0"/>
          <p:nvPr/>
        </p:nvPicPr>
        <p:blipFill rotWithShape="1">
          <a:blip r:embed="rId3">
            <a:alphaModFix/>
          </a:blip>
          <a:srcRect t="29378" b="29382"/>
          <a:stretch/>
        </p:blipFill>
        <p:spPr>
          <a:xfrm>
            <a:off x="6047987" y="4533499"/>
            <a:ext cx="5467976" cy="2254975"/>
          </a:xfrm>
          <a:prstGeom prst="rect">
            <a:avLst/>
          </a:prstGeom>
          <a:noFill/>
          <a:ln>
            <a:noFill/>
          </a:ln>
        </p:spPr>
      </p:pic>
      <p:pic>
        <p:nvPicPr>
          <p:cNvPr id="46" name="Google Shape;46;g1f083006354_0_200"/>
          <p:cNvPicPr preferRelativeResize="0"/>
          <p:nvPr/>
        </p:nvPicPr>
        <p:blipFill rotWithShape="1">
          <a:blip r:embed="rId4">
            <a:alphaModFix/>
          </a:blip>
          <a:srcRect/>
          <a:stretch/>
        </p:blipFill>
        <p:spPr>
          <a:xfrm>
            <a:off x="900425" y="1345126"/>
            <a:ext cx="4274068" cy="43386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1f083006354_0_62"/>
          <p:cNvSpPr/>
          <p:nvPr/>
        </p:nvSpPr>
        <p:spPr>
          <a:xfrm>
            <a:off x="8819909" y="0"/>
            <a:ext cx="3387300" cy="4080300"/>
          </a:xfrm>
          <a:prstGeom prst="roundRect">
            <a:avLst>
              <a:gd name="adj" fmla="val 0"/>
            </a:avLst>
          </a:prstGeom>
          <a:solidFill>
            <a:srgbClr val="FFFFFF"/>
          </a:solidFill>
          <a:ln>
            <a:noFill/>
          </a:ln>
        </p:spPr>
        <p:txBody>
          <a:bodyPr spcFirstLastPara="1" wrap="square" lIns="38100" tIns="38100" rIns="38100" bIns="38100" anchor="ctr" anchorCtr="0">
            <a:noAutofit/>
          </a:bodyPr>
          <a:lstStyle/>
          <a:p>
            <a:pPr marL="0" marR="0" lvl="0" indent="0" algn="ctr" defTabSz="914400" rtl="0" eaLnBrk="1" fontAlgn="auto" latinLnBrk="0" hangingPunct="1">
              <a:lnSpc>
                <a:spcPct val="100000"/>
              </a:lnSpc>
              <a:spcBef>
                <a:spcPts val="0"/>
              </a:spcBef>
              <a:spcAft>
                <a:spcPts val="0"/>
              </a:spcAft>
              <a:buClr>
                <a:srgbClr val="05214A"/>
              </a:buClr>
              <a:buSzPts val="3000"/>
              <a:buFont typeface="Open Sans"/>
              <a:buNone/>
              <a:tabLst/>
              <a:defRPr/>
            </a:pPr>
            <a:endParaRPr kumimoji="0" sz="3000" b="0"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53" name="Google Shape;53;g1f083006354_0_62"/>
          <p:cNvSpPr/>
          <p:nvPr/>
        </p:nvSpPr>
        <p:spPr>
          <a:xfrm>
            <a:off x="6147849" y="0"/>
            <a:ext cx="6059100" cy="6867900"/>
          </a:xfrm>
          <a:prstGeom prst="rect">
            <a:avLst/>
          </a:prstGeom>
          <a:gradFill>
            <a:gsLst>
              <a:gs pos="0">
                <a:srgbClr val="1CADE2"/>
              </a:gs>
              <a:gs pos="100000">
                <a:srgbClr val="0186AA"/>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5214A"/>
              </a:buClr>
              <a:buSzPts val="1800"/>
              <a:buFont typeface="Open Sans"/>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54" name="Google Shape;54;g1f083006354_0_62"/>
          <p:cNvPicPr preferRelativeResize="0"/>
          <p:nvPr/>
        </p:nvPicPr>
        <p:blipFill rotWithShape="1">
          <a:blip r:embed="rId3">
            <a:alphaModFix/>
          </a:blip>
          <a:srcRect t="-8873"/>
          <a:stretch/>
        </p:blipFill>
        <p:spPr>
          <a:xfrm>
            <a:off x="9461172" y="-1886484"/>
            <a:ext cx="3962400" cy="7466555"/>
          </a:xfrm>
          <a:prstGeom prst="rect">
            <a:avLst/>
          </a:prstGeom>
          <a:noFill/>
          <a:ln>
            <a:noFill/>
          </a:ln>
        </p:spPr>
      </p:pic>
      <p:sp>
        <p:nvSpPr>
          <p:cNvPr id="55" name="Google Shape;55;g1f083006354_0_62"/>
          <p:cNvSpPr/>
          <p:nvPr/>
        </p:nvSpPr>
        <p:spPr>
          <a:xfrm>
            <a:off x="7206009" y="1456259"/>
            <a:ext cx="4024800" cy="4172400"/>
          </a:xfrm>
          <a:prstGeom prst="roundRect">
            <a:avLst>
              <a:gd name="adj" fmla="val 3483"/>
            </a:avLst>
          </a:prstGeom>
          <a:solidFill>
            <a:srgbClr val="FFFFFF"/>
          </a:solidFill>
          <a:ln>
            <a:noFill/>
          </a:ln>
        </p:spPr>
        <p:txBody>
          <a:bodyPr spcFirstLastPara="1" wrap="square" lIns="38100" tIns="38100" rIns="38100" bIns="38100" anchor="ctr" anchorCtr="0">
            <a:noAutofit/>
          </a:bodyPr>
          <a:lstStyle/>
          <a:p>
            <a:pPr marL="0" marR="0" lvl="0" indent="0" algn="ctr" defTabSz="914400" rtl="0" eaLnBrk="1" fontAlgn="auto" latinLnBrk="0" hangingPunct="1">
              <a:lnSpc>
                <a:spcPct val="100000"/>
              </a:lnSpc>
              <a:spcBef>
                <a:spcPts val="0"/>
              </a:spcBef>
              <a:spcAft>
                <a:spcPts val="0"/>
              </a:spcAft>
              <a:buClr>
                <a:srgbClr val="05214A"/>
              </a:buClr>
              <a:buSzPts val="3000"/>
              <a:buFont typeface="Open Sans"/>
              <a:buNone/>
              <a:tabLst/>
              <a:defRPr/>
            </a:pPr>
            <a:endParaRPr kumimoji="0" sz="3000" b="0"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56" name="Google Shape;56;g1f083006354_0_62"/>
          <p:cNvSpPr/>
          <p:nvPr/>
        </p:nvSpPr>
        <p:spPr>
          <a:xfrm>
            <a:off x="0" y="321190"/>
            <a:ext cx="6147900" cy="461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186AA"/>
              </a:buClr>
              <a:buSzPts val="2400"/>
              <a:buFont typeface="Open Sans SemiBold"/>
              <a:buNone/>
              <a:tabLst/>
              <a:defRPr/>
            </a:pPr>
            <a:r>
              <a:rPr kumimoji="0" lang="fr-FR" sz="2400" b="0"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TheraPanacea Overview</a:t>
            </a:r>
            <a:endParaRPr kumimoji="0" sz="2400" b="0"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endParaRPr>
          </a:p>
        </p:txBody>
      </p:sp>
      <p:pic>
        <p:nvPicPr>
          <p:cNvPr id="57" name="Google Shape;57;g1f083006354_0_62"/>
          <p:cNvPicPr preferRelativeResize="0"/>
          <p:nvPr/>
        </p:nvPicPr>
        <p:blipFill rotWithShape="1">
          <a:blip r:embed="rId4">
            <a:alphaModFix/>
          </a:blip>
          <a:srcRect/>
          <a:stretch/>
        </p:blipFill>
        <p:spPr>
          <a:xfrm>
            <a:off x="7784592" y="1802328"/>
            <a:ext cx="1066300" cy="756537"/>
          </a:xfrm>
          <a:prstGeom prst="rect">
            <a:avLst/>
          </a:prstGeom>
          <a:noFill/>
          <a:ln>
            <a:noFill/>
          </a:ln>
        </p:spPr>
      </p:pic>
      <p:pic>
        <p:nvPicPr>
          <p:cNvPr id="58" name="Google Shape;58;g1f083006354_0_62" descr="http://www.s2e2.fr/sites/default/files/styles/illustration_miniature_crop/public/ged/bpi_france.png?itok=9Z8aqrV-"/>
          <p:cNvPicPr preferRelativeResize="0"/>
          <p:nvPr/>
        </p:nvPicPr>
        <p:blipFill rotWithShape="1">
          <a:blip r:embed="rId5">
            <a:alphaModFix/>
          </a:blip>
          <a:srcRect t="25850" b="18364"/>
          <a:stretch/>
        </p:blipFill>
        <p:spPr>
          <a:xfrm>
            <a:off x="7722232" y="3281044"/>
            <a:ext cx="1150304" cy="417094"/>
          </a:xfrm>
          <a:prstGeom prst="rect">
            <a:avLst/>
          </a:prstGeom>
          <a:noFill/>
          <a:ln>
            <a:noFill/>
          </a:ln>
        </p:spPr>
      </p:pic>
      <p:pic>
        <p:nvPicPr>
          <p:cNvPr id="59" name="Google Shape;59;g1f083006354_0_62"/>
          <p:cNvPicPr preferRelativeResize="0"/>
          <p:nvPr/>
        </p:nvPicPr>
        <p:blipFill rotWithShape="1">
          <a:blip r:embed="rId6">
            <a:alphaModFix/>
          </a:blip>
          <a:srcRect/>
          <a:stretch/>
        </p:blipFill>
        <p:spPr>
          <a:xfrm>
            <a:off x="9191625" y="3110603"/>
            <a:ext cx="1430207" cy="729186"/>
          </a:xfrm>
          <a:prstGeom prst="rect">
            <a:avLst/>
          </a:prstGeom>
          <a:noFill/>
          <a:ln>
            <a:noFill/>
          </a:ln>
        </p:spPr>
      </p:pic>
      <p:pic>
        <p:nvPicPr>
          <p:cNvPr id="60" name="Google Shape;60;g1f083006354_0_62"/>
          <p:cNvPicPr preferRelativeResize="0"/>
          <p:nvPr/>
        </p:nvPicPr>
        <p:blipFill rotWithShape="1">
          <a:blip r:embed="rId7">
            <a:alphaModFix/>
          </a:blip>
          <a:srcRect/>
          <a:stretch/>
        </p:blipFill>
        <p:spPr>
          <a:xfrm>
            <a:off x="7801229" y="4219972"/>
            <a:ext cx="992309" cy="992309"/>
          </a:xfrm>
          <a:prstGeom prst="rect">
            <a:avLst/>
          </a:prstGeom>
          <a:noFill/>
          <a:ln>
            <a:noFill/>
          </a:ln>
        </p:spPr>
      </p:pic>
      <p:pic>
        <p:nvPicPr>
          <p:cNvPr id="61" name="Google Shape;61;g1f083006354_0_62"/>
          <p:cNvPicPr preferRelativeResize="0"/>
          <p:nvPr/>
        </p:nvPicPr>
        <p:blipFill rotWithShape="1">
          <a:blip r:embed="rId8">
            <a:alphaModFix/>
          </a:blip>
          <a:srcRect/>
          <a:stretch/>
        </p:blipFill>
        <p:spPr>
          <a:xfrm>
            <a:off x="9191625" y="4434797"/>
            <a:ext cx="1446126" cy="563276"/>
          </a:xfrm>
          <a:prstGeom prst="rect">
            <a:avLst/>
          </a:prstGeom>
          <a:noFill/>
          <a:ln>
            <a:noFill/>
          </a:ln>
        </p:spPr>
      </p:pic>
      <p:sp>
        <p:nvSpPr>
          <p:cNvPr id="62" name="Google Shape;62;g1f083006354_0_62"/>
          <p:cNvSpPr/>
          <p:nvPr/>
        </p:nvSpPr>
        <p:spPr>
          <a:xfrm>
            <a:off x="6750646" y="5821097"/>
            <a:ext cx="4881900" cy="7572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200"/>
              <a:buFont typeface="Open Sans"/>
              <a:buNone/>
              <a:tabLst/>
              <a:defRPr/>
            </a:pPr>
            <a:r>
              <a:rPr kumimoji="0" lang="fr-FR" sz="1200" b="0" i="0" u="none" strike="noStrike" kern="0" cap="none" spc="0" normalizeH="0" baseline="0" noProof="0">
                <a:ln>
                  <a:noFill/>
                </a:ln>
                <a:solidFill>
                  <a:srgbClr val="FFFFFF"/>
                </a:solidFill>
                <a:effectLst/>
                <a:uLnTx/>
                <a:uFillTx/>
                <a:latin typeface="Open Sans"/>
                <a:ea typeface="Open Sans"/>
                <a:cs typeface="Open Sans"/>
                <a:sym typeface="Open Sans"/>
              </a:rPr>
              <a:t>H2020 ERC POC, Grands Prix d’Innovation de la Ville de Paris, Concours d’innovation numérique, Concours iLab des jeunes </a:t>
            </a:r>
            <a:br>
              <a:rPr kumimoji="0" lang="fr-FR" sz="1200" b="0" i="0" u="none" strike="noStrike" kern="0" cap="none" spc="0" normalizeH="0" baseline="0" noProof="0">
                <a:ln>
                  <a:noFill/>
                </a:ln>
                <a:solidFill>
                  <a:srgbClr val="FFFFFF"/>
                </a:solidFill>
                <a:effectLst/>
                <a:uLnTx/>
                <a:uFillTx/>
                <a:latin typeface="Open Sans"/>
                <a:ea typeface="Open Sans"/>
                <a:cs typeface="Open Sans"/>
                <a:sym typeface="Open Sans"/>
              </a:rPr>
            </a:br>
            <a:r>
              <a:rPr kumimoji="0" lang="fr-FR" sz="1200" b="0" i="0" u="none" strike="noStrike" kern="0" cap="none" spc="0" normalizeH="0" baseline="0" noProof="0">
                <a:ln>
                  <a:noFill/>
                </a:ln>
                <a:solidFill>
                  <a:srgbClr val="FFFFFF"/>
                </a:solidFill>
                <a:effectLst/>
                <a:uLnTx/>
                <a:uFillTx/>
                <a:latin typeface="Open Sans"/>
                <a:ea typeface="Open Sans"/>
                <a:cs typeface="Open Sans"/>
                <a:sym typeface="Open Sans"/>
              </a:rPr>
              <a:t>entreprises innovantes, Paris Region AI challenge, Prix de l’innovation en imagerie médicale Société Francaise de Radiologie</a:t>
            </a:r>
            <a:endParaRPr kumimoji="0" sz="1200" b="0" i="0" u="none" strike="noStrike" kern="0" cap="none" spc="0" normalizeH="0" baseline="0" noProof="0">
              <a:ln>
                <a:noFill/>
              </a:ln>
              <a:solidFill>
                <a:srgbClr val="FFFFFF"/>
              </a:solidFill>
              <a:effectLst/>
              <a:uLnTx/>
              <a:uFillTx/>
              <a:latin typeface="Open Sans"/>
              <a:ea typeface="Open Sans"/>
              <a:cs typeface="Open Sans"/>
              <a:sym typeface="Open Sans"/>
            </a:endParaRPr>
          </a:p>
        </p:txBody>
      </p:sp>
      <p:pic>
        <p:nvPicPr>
          <p:cNvPr id="63" name="Google Shape;63;g1f083006354_0_62"/>
          <p:cNvPicPr preferRelativeResize="0"/>
          <p:nvPr/>
        </p:nvPicPr>
        <p:blipFill rotWithShape="1">
          <a:blip r:embed="rId9">
            <a:alphaModFix/>
          </a:blip>
          <a:srcRect/>
          <a:stretch/>
        </p:blipFill>
        <p:spPr>
          <a:xfrm>
            <a:off x="2612539" y="9309315"/>
            <a:ext cx="215822" cy="145500"/>
          </a:xfrm>
          <a:prstGeom prst="rect">
            <a:avLst/>
          </a:prstGeom>
          <a:noFill/>
          <a:ln>
            <a:noFill/>
          </a:ln>
        </p:spPr>
      </p:pic>
      <p:pic>
        <p:nvPicPr>
          <p:cNvPr id="64" name="Google Shape;64;g1f083006354_0_62"/>
          <p:cNvPicPr preferRelativeResize="0"/>
          <p:nvPr/>
        </p:nvPicPr>
        <p:blipFill rotWithShape="1">
          <a:blip r:embed="rId10">
            <a:alphaModFix/>
          </a:blip>
          <a:srcRect/>
          <a:stretch/>
        </p:blipFill>
        <p:spPr>
          <a:xfrm>
            <a:off x="1993522" y="6309553"/>
            <a:ext cx="671923" cy="389007"/>
          </a:xfrm>
          <a:prstGeom prst="rect">
            <a:avLst/>
          </a:prstGeom>
          <a:noFill/>
          <a:ln>
            <a:noFill/>
          </a:ln>
        </p:spPr>
      </p:pic>
      <p:pic>
        <p:nvPicPr>
          <p:cNvPr id="65" name="Google Shape;65;g1f083006354_0_62"/>
          <p:cNvPicPr preferRelativeResize="0"/>
          <p:nvPr/>
        </p:nvPicPr>
        <p:blipFill rotWithShape="1">
          <a:blip r:embed="rId11">
            <a:alphaModFix/>
          </a:blip>
          <a:srcRect/>
          <a:stretch/>
        </p:blipFill>
        <p:spPr>
          <a:xfrm>
            <a:off x="9207544" y="1925495"/>
            <a:ext cx="1430208" cy="606931"/>
          </a:xfrm>
          <a:prstGeom prst="rect">
            <a:avLst/>
          </a:prstGeom>
          <a:noFill/>
          <a:ln>
            <a:noFill/>
          </a:ln>
        </p:spPr>
      </p:pic>
      <p:pic>
        <p:nvPicPr>
          <p:cNvPr id="66" name="Google Shape;66;g1f083006354_0_62" descr="Résultat de recherche d'images pour &quot;universite paris saclay&quot;"/>
          <p:cNvPicPr preferRelativeResize="0"/>
          <p:nvPr/>
        </p:nvPicPr>
        <p:blipFill rotWithShape="1">
          <a:blip r:embed="rId12">
            <a:alphaModFix/>
          </a:blip>
          <a:srcRect/>
          <a:stretch/>
        </p:blipFill>
        <p:spPr>
          <a:xfrm>
            <a:off x="925773" y="6128423"/>
            <a:ext cx="671923" cy="671923"/>
          </a:xfrm>
          <a:prstGeom prst="rect">
            <a:avLst/>
          </a:prstGeom>
          <a:noFill/>
          <a:ln>
            <a:noFill/>
          </a:ln>
        </p:spPr>
      </p:pic>
      <p:sp>
        <p:nvSpPr>
          <p:cNvPr id="67" name="Google Shape;67;g1f083006354_0_62" descr="Bouclier de Newton avec un remplissage uni"/>
          <p:cNvSpPr/>
          <p:nvPr/>
        </p:nvSpPr>
        <p:spPr>
          <a:xfrm>
            <a:off x="925773" y="3371689"/>
            <a:ext cx="471876" cy="333836"/>
          </a:xfrm>
          <a:custGeom>
            <a:avLst/>
            <a:gdLst/>
            <a:ahLst/>
            <a:cxnLst/>
            <a:rect l="l" t="t" r="r" b="b"/>
            <a:pathLst>
              <a:path w="471876" h="333836" extrusionOk="0">
                <a:moveTo>
                  <a:pt x="464942" y="154007"/>
                </a:moveTo>
                <a:cubicBezTo>
                  <a:pt x="454756" y="139461"/>
                  <a:pt x="435947" y="133763"/>
                  <a:pt x="419402" y="140211"/>
                </a:cubicBezTo>
                <a:lnTo>
                  <a:pt x="380060" y="90696"/>
                </a:lnTo>
                <a:lnTo>
                  <a:pt x="380060" y="30816"/>
                </a:lnTo>
                <a:cubicBezTo>
                  <a:pt x="380043" y="13804"/>
                  <a:pt x="366256" y="17"/>
                  <a:pt x="349244" y="0"/>
                </a:cubicBezTo>
                <a:lnTo>
                  <a:pt x="51359" y="0"/>
                </a:lnTo>
                <a:cubicBezTo>
                  <a:pt x="34349" y="20"/>
                  <a:pt x="20564" y="13805"/>
                  <a:pt x="20544" y="30816"/>
                </a:cubicBezTo>
                <a:lnTo>
                  <a:pt x="20544" y="303021"/>
                </a:lnTo>
                <a:lnTo>
                  <a:pt x="0" y="303021"/>
                </a:lnTo>
                <a:lnTo>
                  <a:pt x="0" y="333837"/>
                </a:lnTo>
                <a:lnTo>
                  <a:pt x="400604" y="333837"/>
                </a:lnTo>
                <a:lnTo>
                  <a:pt x="400604" y="303021"/>
                </a:lnTo>
                <a:lnTo>
                  <a:pt x="380060" y="303021"/>
                </a:lnTo>
                <a:lnTo>
                  <a:pt x="380060" y="123715"/>
                </a:lnTo>
                <a:lnTo>
                  <a:pt x="402905" y="152476"/>
                </a:lnTo>
                <a:cubicBezTo>
                  <a:pt x="389877" y="169294"/>
                  <a:pt x="392949" y="193489"/>
                  <a:pt x="409767" y="206517"/>
                </a:cubicBezTo>
                <a:cubicBezTo>
                  <a:pt x="426586" y="219545"/>
                  <a:pt x="450781" y="216473"/>
                  <a:pt x="463808" y="199654"/>
                </a:cubicBezTo>
                <a:cubicBezTo>
                  <a:pt x="474131" y="186329"/>
                  <a:pt x="474590" y="167839"/>
                  <a:pt x="464942" y="154017"/>
                </a:cubicBezTo>
                <a:close/>
                <a:moveTo>
                  <a:pt x="359516" y="30816"/>
                </a:moveTo>
                <a:lnTo>
                  <a:pt x="359516" y="64836"/>
                </a:lnTo>
                <a:lnTo>
                  <a:pt x="324325" y="20544"/>
                </a:lnTo>
                <a:lnTo>
                  <a:pt x="349244" y="20544"/>
                </a:lnTo>
                <a:cubicBezTo>
                  <a:pt x="354918" y="20544"/>
                  <a:pt x="359516" y="25143"/>
                  <a:pt x="359516" y="30816"/>
                </a:cubicBezTo>
                <a:close/>
                <a:moveTo>
                  <a:pt x="359516" y="303021"/>
                </a:moveTo>
                <a:lnTo>
                  <a:pt x="41088" y="303021"/>
                </a:lnTo>
                <a:lnTo>
                  <a:pt x="41088" y="30816"/>
                </a:lnTo>
                <a:cubicBezTo>
                  <a:pt x="41088" y="25143"/>
                  <a:pt x="45686" y="20544"/>
                  <a:pt x="51359" y="20544"/>
                </a:cubicBezTo>
                <a:lnTo>
                  <a:pt x="84743" y="20544"/>
                </a:lnTo>
                <a:lnTo>
                  <a:pt x="84743" y="181186"/>
                </a:lnTo>
                <a:cubicBezTo>
                  <a:pt x="64240" y="186859"/>
                  <a:pt x="52217" y="208079"/>
                  <a:pt x="57890" y="228583"/>
                </a:cubicBezTo>
                <a:cubicBezTo>
                  <a:pt x="63564" y="249086"/>
                  <a:pt x="84784" y="261109"/>
                  <a:pt x="105287" y="255435"/>
                </a:cubicBezTo>
                <a:cubicBezTo>
                  <a:pt x="125790" y="249763"/>
                  <a:pt x="137813" y="228542"/>
                  <a:pt x="132140" y="208039"/>
                </a:cubicBezTo>
                <a:cubicBezTo>
                  <a:pt x="128530" y="194991"/>
                  <a:pt x="118335" y="184796"/>
                  <a:pt x="105287" y="181186"/>
                </a:cubicBezTo>
                <a:lnTo>
                  <a:pt x="105287" y="20544"/>
                </a:lnTo>
                <a:lnTo>
                  <a:pt x="161782" y="20544"/>
                </a:lnTo>
                <a:lnTo>
                  <a:pt x="161782" y="181186"/>
                </a:lnTo>
                <a:cubicBezTo>
                  <a:pt x="141279" y="186859"/>
                  <a:pt x="129256" y="208079"/>
                  <a:pt x="134930" y="228583"/>
                </a:cubicBezTo>
                <a:cubicBezTo>
                  <a:pt x="140603" y="249086"/>
                  <a:pt x="161823" y="261109"/>
                  <a:pt x="182326" y="255435"/>
                </a:cubicBezTo>
                <a:cubicBezTo>
                  <a:pt x="202829" y="249763"/>
                  <a:pt x="214852" y="228542"/>
                  <a:pt x="209179" y="208039"/>
                </a:cubicBezTo>
                <a:cubicBezTo>
                  <a:pt x="205569" y="194991"/>
                  <a:pt x="195374" y="184796"/>
                  <a:pt x="182326" y="181186"/>
                </a:cubicBezTo>
                <a:lnTo>
                  <a:pt x="182326" y="20544"/>
                </a:lnTo>
                <a:lnTo>
                  <a:pt x="238822" y="20544"/>
                </a:lnTo>
                <a:lnTo>
                  <a:pt x="238822" y="181186"/>
                </a:lnTo>
                <a:cubicBezTo>
                  <a:pt x="218318" y="186859"/>
                  <a:pt x="206296" y="208079"/>
                  <a:pt x="211969" y="228583"/>
                </a:cubicBezTo>
                <a:cubicBezTo>
                  <a:pt x="217642" y="249086"/>
                  <a:pt x="238862" y="261109"/>
                  <a:pt x="259365" y="255435"/>
                </a:cubicBezTo>
                <a:cubicBezTo>
                  <a:pt x="279869" y="249763"/>
                  <a:pt x="291891" y="228542"/>
                  <a:pt x="286218" y="208039"/>
                </a:cubicBezTo>
                <a:cubicBezTo>
                  <a:pt x="282608" y="194991"/>
                  <a:pt x="272413" y="184796"/>
                  <a:pt x="259365" y="181186"/>
                </a:cubicBezTo>
                <a:lnTo>
                  <a:pt x="259365" y="20544"/>
                </a:lnTo>
                <a:lnTo>
                  <a:pt x="298085" y="20544"/>
                </a:lnTo>
                <a:lnTo>
                  <a:pt x="359516" y="9786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5214A"/>
              </a:buClr>
              <a:buSzPts val="1800"/>
              <a:buFont typeface="Open Sans"/>
              <a:buNone/>
              <a:tabLst/>
              <a:defRPr/>
            </a:pPr>
            <a:endParaRPr kumimoji="0" sz="1800" b="0" i="0" u="none" strike="noStrike" kern="0" cap="none" spc="0" normalizeH="0" baseline="0" noProof="0">
              <a:ln>
                <a:noFill/>
              </a:ln>
              <a:solidFill>
                <a:srgbClr val="A9A9A9"/>
              </a:solidFill>
              <a:effectLst/>
              <a:uLnTx/>
              <a:uFillTx/>
              <a:latin typeface="Open Sans"/>
              <a:ea typeface="Open Sans"/>
              <a:cs typeface="Open Sans"/>
              <a:sym typeface="Open Sans"/>
            </a:endParaRPr>
          </a:p>
        </p:txBody>
      </p:sp>
      <p:sp>
        <p:nvSpPr>
          <p:cNvPr id="68" name="Google Shape;68;g1f083006354_0_62"/>
          <p:cNvSpPr txBox="1"/>
          <p:nvPr/>
        </p:nvSpPr>
        <p:spPr>
          <a:xfrm>
            <a:off x="1590451" y="1658157"/>
            <a:ext cx="3921600" cy="4803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323232"/>
              </a:buClr>
              <a:buSzPts val="1400"/>
              <a:buFont typeface="Open Sans"/>
              <a:buNone/>
              <a:tabLst/>
              <a:defRPr/>
            </a:pP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Company is spin-off of </a:t>
            </a:r>
            <a:r>
              <a:rPr kumimoji="0" lang="fr-FR" sz="1400" b="1" i="0" u="none" strike="noStrike" kern="0" cap="none" spc="0" normalizeH="0" baseline="0" noProof="0">
                <a:ln>
                  <a:noFill/>
                </a:ln>
                <a:solidFill>
                  <a:srgbClr val="0186AA"/>
                </a:solidFill>
                <a:effectLst/>
                <a:uLnTx/>
                <a:uFillTx/>
                <a:latin typeface="Open Sans"/>
                <a:ea typeface="Open Sans"/>
                <a:cs typeface="Open Sans"/>
                <a:sym typeface="Open Sans"/>
              </a:rPr>
              <a:t>Artificial </a:t>
            </a:r>
            <a:br>
              <a:rPr kumimoji="0" lang="fr-FR" sz="1400" b="1" i="0" u="none" strike="noStrike" kern="0" cap="none" spc="0" normalizeH="0" baseline="0" noProof="0">
                <a:ln>
                  <a:noFill/>
                </a:ln>
                <a:solidFill>
                  <a:srgbClr val="0186AA"/>
                </a:solidFill>
                <a:effectLst/>
                <a:uLnTx/>
                <a:uFillTx/>
                <a:latin typeface="Open Sans"/>
                <a:ea typeface="Open Sans"/>
                <a:cs typeface="Open Sans"/>
                <a:sym typeface="Open Sans"/>
              </a:rPr>
            </a:br>
            <a:r>
              <a:rPr kumimoji="0" lang="fr-FR" sz="1400" b="1" i="0" u="none" strike="noStrike" kern="0" cap="none" spc="0" normalizeH="0" baseline="0" noProof="0">
                <a:ln>
                  <a:noFill/>
                </a:ln>
                <a:solidFill>
                  <a:srgbClr val="0186AA"/>
                </a:solidFill>
                <a:effectLst/>
                <a:uLnTx/>
                <a:uFillTx/>
                <a:latin typeface="Open Sans"/>
                <a:ea typeface="Open Sans"/>
                <a:cs typeface="Open Sans"/>
                <a:sym typeface="Open Sans"/>
              </a:rPr>
              <a:t>Intelligence research</a:t>
            </a: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 lab</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 name="Google Shape;69;g1f083006354_0_62"/>
          <p:cNvSpPr txBox="1"/>
          <p:nvPr/>
        </p:nvSpPr>
        <p:spPr>
          <a:xfrm>
            <a:off x="1554249" y="2468904"/>
            <a:ext cx="3362700" cy="4803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0186AA"/>
              </a:buClr>
              <a:buSzPts val="1400"/>
              <a:buFont typeface="Open Sans SemiBold"/>
              <a:buNone/>
              <a:tabLst/>
              <a:defRPr/>
            </a:pPr>
            <a:r>
              <a:rPr kumimoji="0" lang="fr-FR" sz="1400" b="0"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Founded in 2017 </a:t>
            </a: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and based in Paris &amp;  Pittsburgh, </a:t>
            </a:r>
            <a:r>
              <a:rPr kumimoji="0" lang="fr-FR" sz="1400" b="1" i="0" u="none" strike="noStrike" kern="0" cap="none" spc="0" normalizeH="0" baseline="0" noProof="0">
                <a:ln>
                  <a:noFill/>
                </a:ln>
                <a:solidFill>
                  <a:srgbClr val="28497A"/>
                </a:solidFill>
                <a:effectLst/>
                <a:uLnTx/>
                <a:uFillTx/>
                <a:latin typeface="Open Sans"/>
                <a:ea typeface="Open Sans"/>
                <a:cs typeface="Open Sans"/>
                <a:sym typeface="Open Sans"/>
              </a:rPr>
              <a:t>70+ employees </a:t>
            </a: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to date</a:t>
            </a:r>
            <a:endParaRPr kumimoji="0" sz="1400" b="1" i="0" u="none" strike="noStrike" kern="0" cap="none" spc="0" normalizeH="0" baseline="0" noProof="0">
              <a:ln>
                <a:noFill/>
              </a:ln>
              <a:solidFill>
                <a:srgbClr val="323232"/>
              </a:solidFill>
              <a:effectLst/>
              <a:uLnTx/>
              <a:uFillTx/>
              <a:latin typeface="Open Sans"/>
              <a:ea typeface="Open Sans"/>
              <a:cs typeface="Open Sans"/>
              <a:sym typeface="Open Sans"/>
            </a:endParaRPr>
          </a:p>
        </p:txBody>
      </p:sp>
      <p:sp>
        <p:nvSpPr>
          <p:cNvPr id="70" name="Google Shape;70;g1f083006354_0_62"/>
          <p:cNvSpPr txBox="1"/>
          <p:nvPr/>
        </p:nvSpPr>
        <p:spPr>
          <a:xfrm>
            <a:off x="1554249" y="3327645"/>
            <a:ext cx="3426600" cy="6741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323232"/>
              </a:buClr>
              <a:buSzPts val="1400"/>
              <a:buFont typeface="Open Sans"/>
              <a:buNone/>
              <a:tabLst/>
              <a:defRPr/>
            </a:pP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Core expertise in </a:t>
            </a:r>
            <a:r>
              <a:rPr kumimoji="0" lang="fr-FR" sz="1400" b="1" i="0" u="none" strike="noStrike" kern="0" cap="none" spc="0" normalizeH="0" baseline="0" noProof="0">
                <a:ln>
                  <a:noFill/>
                </a:ln>
                <a:solidFill>
                  <a:srgbClr val="0186AA"/>
                </a:solidFill>
                <a:effectLst/>
                <a:uLnTx/>
                <a:uFillTx/>
                <a:latin typeface="Open Sans"/>
                <a:ea typeface="Open Sans"/>
                <a:cs typeface="Open Sans"/>
                <a:sym typeface="Open Sans"/>
              </a:rPr>
              <a:t>Advanced </a:t>
            </a:r>
            <a:r>
              <a:rPr kumimoji="0" lang="fr-FR" sz="1400" b="1"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Mathematics, Medical Imaging and AI</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1" name="Google Shape;71;g1f083006354_0_62"/>
          <p:cNvSpPr txBox="1"/>
          <p:nvPr/>
        </p:nvSpPr>
        <p:spPr>
          <a:xfrm>
            <a:off x="1525115" y="4097225"/>
            <a:ext cx="4088400" cy="4803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0186AA"/>
              </a:buClr>
              <a:buSzPts val="1400"/>
              <a:buFont typeface="Open Sans SemiBold"/>
              <a:buNone/>
              <a:tabLst/>
              <a:defRPr/>
            </a:pPr>
            <a:r>
              <a:rPr kumimoji="0" lang="fr-FR" sz="1400" b="0"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ART-Plan</a:t>
            </a:r>
            <a:r>
              <a:rPr kumimoji="0" lang="fr-FR" sz="1400" b="0" i="0" u="none" strike="noStrike" kern="0" cap="none" spc="0" normalizeH="0" baseline="0" noProof="0">
                <a:ln>
                  <a:noFill/>
                </a:ln>
                <a:solidFill>
                  <a:srgbClr val="323232"/>
                </a:solidFill>
                <a:effectLst/>
                <a:uLnTx/>
                <a:uFillTx/>
                <a:latin typeface="Open Sans SemiBold"/>
                <a:ea typeface="Open Sans SemiBold"/>
                <a:cs typeface="Open Sans SemiBold"/>
                <a:sym typeface="Open Sans SemiBold"/>
              </a:rPr>
              <a:t> solution for Radiation Oncology 1</a:t>
            </a:r>
            <a:r>
              <a:rPr kumimoji="0" lang="fr-FR" sz="1400" b="0" i="0" u="none" strike="noStrike" kern="0" cap="none" spc="0" normalizeH="0" baseline="30000" noProof="0">
                <a:ln>
                  <a:noFill/>
                </a:ln>
                <a:solidFill>
                  <a:srgbClr val="323232"/>
                </a:solidFill>
                <a:effectLst/>
                <a:uLnTx/>
                <a:uFillTx/>
                <a:latin typeface="Open Sans SemiBold"/>
                <a:ea typeface="Open Sans SemiBold"/>
                <a:cs typeface="Open Sans SemiBold"/>
                <a:sym typeface="Open Sans SemiBold"/>
              </a:rPr>
              <a:t>st</a:t>
            </a:r>
            <a:r>
              <a:rPr kumimoji="0" lang="fr-FR" sz="1400" b="0" i="0" u="none" strike="noStrike" kern="0" cap="none" spc="0" normalizeH="0" baseline="0" noProof="0">
                <a:ln>
                  <a:noFill/>
                </a:ln>
                <a:solidFill>
                  <a:srgbClr val="323232"/>
                </a:solidFill>
                <a:effectLst/>
                <a:uLnTx/>
                <a:uFillTx/>
                <a:latin typeface="Open Sans SemiBold"/>
                <a:ea typeface="Open Sans SemiBold"/>
                <a:cs typeface="Open Sans SemiBold"/>
                <a:sym typeface="Open Sans SemiBold"/>
              </a:rPr>
              <a:t> market launch</a:t>
            </a:r>
            <a:r>
              <a:rPr kumimoji="0" lang="fr-FR" sz="1400" b="0" i="0" u="none" strike="noStrike" kern="0" cap="none" spc="0" normalizeH="0" baseline="0" noProof="0">
                <a:ln>
                  <a:noFill/>
                </a:ln>
                <a:solidFill>
                  <a:srgbClr val="62F8DA"/>
                </a:solidFill>
                <a:effectLst/>
                <a:uLnTx/>
                <a:uFillTx/>
                <a:latin typeface="Open Sans SemiBold"/>
                <a:ea typeface="Open Sans SemiBold"/>
                <a:cs typeface="Open Sans SemiBold"/>
                <a:sym typeface="Open Sans SemiBold"/>
              </a:rPr>
              <a:t> </a:t>
            </a:r>
            <a:r>
              <a:rPr kumimoji="0" lang="fr-FR" sz="1400" b="1"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in 2019</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2" name="Google Shape;72;g1f083006354_0_62"/>
          <p:cNvSpPr txBox="1"/>
          <p:nvPr/>
        </p:nvSpPr>
        <p:spPr>
          <a:xfrm>
            <a:off x="1525115" y="5060140"/>
            <a:ext cx="3673800" cy="4803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0186AA"/>
              </a:buClr>
              <a:buSzPts val="1400"/>
              <a:buFont typeface="Open Sans SemiBold"/>
              <a:buNone/>
              <a:tabLst/>
              <a:defRPr/>
            </a:pPr>
            <a:r>
              <a:rPr kumimoji="0" lang="fr-FR" sz="1400" b="1" i="0" u="none" strike="noStrike" kern="0" cap="none" spc="0" normalizeH="0" baseline="0" noProof="0" dirty="0">
                <a:ln>
                  <a:noFill/>
                </a:ln>
                <a:solidFill>
                  <a:srgbClr val="0186AA"/>
                </a:solidFill>
                <a:effectLst/>
                <a:uLnTx/>
                <a:uFillTx/>
                <a:latin typeface="Open Sans SemiBold"/>
                <a:ea typeface="Open Sans SemiBold"/>
                <a:cs typeface="Open Sans SemiBold"/>
                <a:sym typeface="Open Sans SemiBold"/>
              </a:rPr>
              <a:t>100+ user sites</a:t>
            </a:r>
            <a:r>
              <a:rPr kumimoji="0" lang="fr-FR" sz="1400" b="0" i="0" u="none" strike="noStrike" kern="0" cap="none" spc="0" normalizeH="0" baseline="0" noProof="0" dirty="0">
                <a:ln>
                  <a:noFill/>
                </a:ln>
                <a:solidFill>
                  <a:srgbClr val="0186AA"/>
                </a:solidFill>
                <a:effectLst/>
                <a:uLnTx/>
                <a:uFillTx/>
                <a:latin typeface="Open Sans SemiBold"/>
                <a:ea typeface="Open Sans SemiBold"/>
                <a:cs typeface="Open Sans SemiBold"/>
                <a:sym typeface="Open Sans SemiBold"/>
              </a:rPr>
              <a:t> </a:t>
            </a:r>
            <a:r>
              <a:rPr kumimoji="0" lang="fr-FR" sz="1400" b="0" i="0" u="none" strike="noStrike" kern="0" cap="none" spc="0" normalizeH="0" baseline="0" noProof="0" dirty="0">
                <a:ln>
                  <a:noFill/>
                </a:ln>
                <a:solidFill>
                  <a:srgbClr val="323232"/>
                </a:solidFill>
                <a:effectLst/>
                <a:uLnTx/>
                <a:uFillTx/>
                <a:latin typeface="Open Sans SemiBold"/>
                <a:ea typeface="Open Sans SemiBold"/>
                <a:cs typeface="Open Sans SemiBold"/>
                <a:sym typeface="Open Sans SemiBold"/>
              </a:rPr>
              <a:t>in Europe, </a:t>
            </a:r>
            <a:r>
              <a:rPr kumimoji="0" lang="fr-FR" sz="1400" b="0" i="0" u="none" strike="noStrike" kern="0" cap="none" spc="0" normalizeH="0" baseline="0" noProof="0" dirty="0" err="1">
                <a:ln>
                  <a:noFill/>
                </a:ln>
                <a:solidFill>
                  <a:srgbClr val="323232"/>
                </a:solidFill>
                <a:effectLst/>
                <a:uLnTx/>
                <a:uFillTx/>
                <a:latin typeface="Open Sans SemiBold"/>
                <a:ea typeface="Open Sans SemiBold"/>
                <a:cs typeface="Open Sans SemiBold"/>
                <a:sym typeface="Open Sans SemiBold"/>
              </a:rPr>
              <a:t>Africa</a:t>
            </a:r>
            <a:r>
              <a:rPr kumimoji="0" lang="fr-FR" sz="1400" b="0" i="0" u="none" strike="noStrike" kern="0" cap="none" spc="0" normalizeH="0" baseline="0" noProof="0" dirty="0">
                <a:ln>
                  <a:noFill/>
                </a:ln>
                <a:solidFill>
                  <a:srgbClr val="323232"/>
                </a:solidFill>
                <a:effectLst/>
                <a:uLnTx/>
                <a:uFillTx/>
                <a:latin typeface="Open Sans SemiBold"/>
                <a:ea typeface="Open Sans SemiBold"/>
                <a:cs typeface="Open Sans SemiBold"/>
                <a:sym typeface="Open Sans SemiBold"/>
              </a:rPr>
              <a:t>, Middle East and the US</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3" name="Google Shape;73;g1f083006354_0_62"/>
          <p:cNvSpPr txBox="1"/>
          <p:nvPr/>
        </p:nvSpPr>
        <p:spPr>
          <a:xfrm>
            <a:off x="6980338" y="431983"/>
            <a:ext cx="4472400" cy="9234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90000"/>
              </a:lnSpc>
              <a:spcBef>
                <a:spcPts val="0"/>
              </a:spcBef>
              <a:spcAft>
                <a:spcPts val="0"/>
              </a:spcAft>
              <a:buClr>
                <a:srgbClr val="FFFFFF"/>
              </a:buClr>
              <a:buSzPts val="2000"/>
              <a:buFont typeface="Open Sans SemiBold"/>
              <a:buNone/>
              <a:tabLst/>
              <a:defRPr/>
            </a:pPr>
            <a:r>
              <a:rPr kumimoji="0" lang="fr-FR" sz="2000" b="0" i="0" u="none" strike="noStrike" kern="0" cap="none" spc="0" normalizeH="0" baseline="0" noProof="0">
                <a:ln>
                  <a:noFill/>
                </a:ln>
                <a:solidFill>
                  <a:srgbClr val="FFFFFF"/>
                </a:solidFill>
                <a:effectLst/>
                <a:uLnTx/>
                <a:uFillTx/>
                <a:latin typeface="Open Sans SemiBold"/>
                <a:ea typeface="Open Sans SemiBold"/>
                <a:cs typeface="Open Sans SemiBold"/>
                <a:sym typeface="Open Sans SemiBold"/>
              </a:rPr>
              <a:t>European and National Science and Innovation Prizes and Awards obtained since 2017: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4" name="Google Shape;74;g1f083006354_0_62" descr="Cigogne bébé avec un remplissage uni"/>
          <p:cNvSpPr/>
          <p:nvPr/>
        </p:nvSpPr>
        <p:spPr>
          <a:xfrm>
            <a:off x="1000831" y="2517847"/>
            <a:ext cx="265259" cy="339155"/>
          </a:xfrm>
          <a:custGeom>
            <a:avLst/>
            <a:gdLst/>
            <a:ahLst/>
            <a:cxnLst/>
            <a:rect l="l" t="t" r="r" b="b"/>
            <a:pathLst>
              <a:path w="392976" h="502452" extrusionOk="0">
                <a:moveTo>
                  <a:pt x="332312" y="58389"/>
                </a:moveTo>
                <a:cubicBezTo>
                  <a:pt x="336784" y="56248"/>
                  <a:pt x="340858" y="53360"/>
                  <a:pt x="344360" y="49851"/>
                </a:cubicBezTo>
                <a:cubicBezTo>
                  <a:pt x="353216" y="41376"/>
                  <a:pt x="357691" y="29304"/>
                  <a:pt x="356497" y="17104"/>
                </a:cubicBezTo>
                <a:cubicBezTo>
                  <a:pt x="344299" y="15919"/>
                  <a:pt x="332233" y="20398"/>
                  <a:pt x="323762" y="29253"/>
                </a:cubicBezTo>
                <a:cubicBezTo>
                  <a:pt x="321237" y="31795"/>
                  <a:pt x="319029" y="34634"/>
                  <a:pt x="317188" y="37708"/>
                </a:cubicBezTo>
                <a:cubicBezTo>
                  <a:pt x="315347" y="34632"/>
                  <a:pt x="313137" y="31793"/>
                  <a:pt x="310609" y="29253"/>
                </a:cubicBezTo>
                <a:cubicBezTo>
                  <a:pt x="302133" y="20395"/>
                  <a:pt x="290058" y="15920"/>
                  <a:pt x="277857" y="17116"/>
                </a:cubicBezTo>
                <a:cubicBezTo>
                  <a:pt x="276786" y="27451"/>
                  <a:pt x="279877" y="37786"/>
                  <a:pt x="286446" y="45837"/>
                </a:cubicBezTo>
                <a:cubicBezTo>
                  <a:pt x="266052" y="40721"/>
                  <a:pt x="245294" y="37191"/>
                  <a:pt x="224356" y="35277"/>
                </a:cubicBezTo>
                <a:cubicBezTo>
                  <a:pt x="222155" y="13707"/>
                  <a:pt x="202885" y="-1995"/>
                  <a:pt x="181315" y="206"/>
                </a:cubicBezTo>
                <a:cubicBezTo>
                  <a:pt x="171796" y="1177"/>
                  <a:pt x="162960" y="5591"/>
                  <a:pt x="156466" y="12619"/>
                </a:cubicBezTo>
                <a:cubicBezTo>
                  <a:pt x="155350" y="13486"/>
                  <a:pt x="154330" y="14470"/>
                  <a:pt x="153424" y="15555"/>
                </a:cubicBezTo>
                <a:cubicBezTo>
                  <a:pt x="137730" y="34725"/>
                  <a:pt x="132815" y="60539"/>
                  <a:pt x="140366" y="84135"/>
                </a:cubicBezTo>
                <a:lnTo>
                  <a:pt x="173892" y="188420"/>
                </a:lnTo>
                <a:cubicBezTo>
                  <a:pt x="155592" y="181171"/>
                  <a:pt x="136116" y="177348"/>
                  <a:pt x="116433" y="177141"/>
                </a:cubicBezTo>
                <a:cubicBezTo>
                  <a:pt x="98108" y="176943"/>
                  <a:pt x="80009" y="181209"/>
                  <a:pt x="63701" y="189570"/>
                </a:cubicBezTo>
                <a:lnTo>
                  <a:pt x="32482" y="158346"/>
                </a:lnTo>
                <a:cubicBezTo>
                  <a:pt x="11858" y="176160"/>
                  <a:pt x="2" y="202064"/>
                  <a:pt x="0" y="229317"/>
                </a:cubicBezTo>
                <a:cubicBezTo>
                  <a:pt x="278" y="281658"/>
                  <a:pt x="42871" y="323897"/>
                  <a:pt x="95213" y="323738"/>
                </a:cubicBezTo>
                <a:cubicBezTo>
                  <a:pt x="97133" y="324081"/>
                  <a:pt x="99086" y="324333"/>
                  <a:pt x="101051" y="324580"/>
                </a:cubicBezTo>
                <a:lnTo>
                  <a:pt x="101051" y="488418"/>
                </a:lnTo>
                <a:cubicBezTo>
                  <a:pt x="101051" y="496169"/>
                  <a:pt x="107335" y="502453"/>
                  <a:pt x="115086" y="502453"/>
                </a:cubicBezTo>
                <a:lnTo>
                  <a:pt x="157191" y="502453"/>
                </a:lnTo>
                <a:cubicBezTo>
                  <a:pt x="164942" y="502453"/>
                  <a:pt x="171225" y="496169"/>
                  <a:pt x="171225" y="488418"/>
                </a:cubicBezTo>
                <a:cubicBezTo>
                  <a:pt x="171225" y="480667"/>
                  <a:pt x="164942" y="474383"/>
                  <a:pt x="157191" y="474383"/>
                </a:cubicBezTo>
                <a:lnTo>
                  <a:pt x="129121" y="474383"/>
                </a:lnTo>
                <a:lnTo>
                  <a:pt x="129121" y="324855"/>
                </a:lnTo>
                <a:cubicBezTo>
                  <a:pt x="178243" y="319241"/>
                  <a:pt x="224558" y="281432"/>
                  <a:pt x="224558" y="224562"/>
                </a:cubicBezTo>
                <a:cubicBezTo>
                  <a:pt x="224517" y="223702"/>
                  <a:pt x="224299" y="222859"/>
                  <a:pt x="223918" y="222086"/>
                </a:cubicBezTo>
                <a:cubicBezTo>
                  <a:pt x="223609" y="216841"/>
                  <a:pt x="222639" y="211656"/>
                  <a:pt x="221032" y="206654"/>
                </a:cubicBezTo>
                <a:lnTo>
                  <a:pt x="177754" y="72037"/>
                </a:lnTo>
                <a:cubicBezTo>
                  <a:pt x="176700" y="68713"/>
                  <a:pt x="176179" y="65244"/>
                  <a:pt x="176211" y="61758"/>
                </a:cubicBezTo>
                <a:lnTo>
                  <a:pt x="298235" y="61758"/>
                </a:lnTo>
                <a:cubicBezTo>
                  <a:pt x="271339" y="86611"/>
                  <a:pt x="241400" y="152372"/>
                  <a:pt x="241400" y="185910"/>
                </a:cubicBezTo>
                <a:cubicBezTo>
                  <a:pt x="241400" y="227767"/>
                  <a:pt x="275332" y="261698"/>
                  <a:pt x="317188" y="261698"/>
                </a:cubicBezTo>
                <a:cubicBezTo>
                  <a:pt x="359045" y="261698"/>
                  <a:pt x="392976" y="227767"/>
                  <a:pt x="392976" y="185910"/>
                </a:cubicBezTo>
                <a:cubicBezTo>
                  <a:pt x="392976" y="150778"/>
                  <a:pt x="360124" y="80188"/>
                  <a:pt x="332312" y="58389"/>
                </a:cubicBezTo>
                <a:close/>
                <a:moveTo>
                  <a:pt x="317154" y="174244"/>
                </a:moveTo>
                <a:cubicBezTo>
                  <a:pt x="297389" y="174244"/>
                  <a:pt x="281365" y="158221"/>
                  <a:pt x="281365" y="138455"/>
                </a:cubicBezTo>
                <a:cubicBezTo>
                  <a:pt x="281365" y="118689"/>
                  <a:pt x="305505" y="75136"/>
                  <a:pt x="317154" y="75136"/>
                </a:cubicBezTo>
                <a:cubicBezTo>
                  <a:pt x="328803" y="75136"/>
                  <a:pt x="352943" y="118689"/>
                  <a:pt x="352943" y="138455"/>
                </a:cubicBezTo>
                <a:cubicBezTo>
                  <a:pt x="352949" y="158213"/>
                  <a:pt x="336945" y="174237"/>
                  <a:pt x="317188" y="17425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5214A"/>
              </a:buClr>
              <a:buSzPts val="1800"/>
              <a:buFont typeface="Open Sans"/>
              <a:buNone/>
              <a:tabLst/>
              <a:defRPr/>
            </a:pPr>
            <a:endParaRPr kumimoji="0" sz="1800" b="0" i="0" u="none" strike="noStrike" kern="0" cap="none" spc="0" normalizeH="0" baseline="0" noProof="0">
              <a:ln>
                <a:noFill/>
              </a:ln>
              <a:solidFill>
                <a:srgbClr val="A9A9A9"/>
              </a:solidFill>
              <a:effectLst/>
              <a:uLnTx/>
              <a:uFillTx/>
              <a:latin typeface="Open Sans"/>
              <a:ea typeface="Open Sans"/>
              <a:cs typeface="Open Sans"/>
              <a:sym typeface="Open Sans"/>
            </a:endParaRPr>
          </a:p>
        </p:txBody>
      </p:sp>
      <p:pic>
        <p:nvPicPr>
          <p:cNvPr id="75" name="Google Shape;75;g1f083006354_0_62" descr="The Eberhard Karls University of Tübingen - The International Agency for  the Prevention of Blindness"/>
          <p:cNvPicPr preferRelativeResize="0"/>
          <p:nvPr/>
        </p:nvPicPr>
        <p:blipFill rotWithShape="1">
          <a:blip r:embed="rId13">
            <a:alphaModFix/>
          </a:blip>
          <a:srcRect/>
          <a:stretch/>
        </p:blipFill>
        <p:spPr>
          <a:xfrm>
            <a:off x="4465573" y="6325719"/>
            <a:ext cx="897617" cy="286232"/>
          </a:xfrm>
          <a:prstGeom prst="rect">
            <a:avLst/>
          </a:prstGeom>
          <a:noFill/>
          <a:ln>
            <a:noFill/>
          </a:ln>
        </p:spPr>
      </p:pic>
      <p:sp>
        <p:nvSpPr>
          <p:cNvPr id="76" name="Google Shape;76;g1f083006354_0_62"/>
          <p:cNvSpPr/>
          <p:nvPr/>
        </p:nvSpPr>
        <p:spPr>
          <a:xfrm>
            <a:off x="913028" y="1583535"/>
            <a:ext cx="413385" cy="413392"/>
          </a:xfrm>
          <a:custGeom>
            <a:avLst/>
            <a:gdLst/>
            <a:ahLst/>
            <a:cxnLst/>
            <a:rect l="l" t="t" r="r" b="b"/>
            <a:pathLst>
              <a:path w="4724399" h="4724476" extrusionOk="0">
                <a:moveTo>
                  <a:pt x="4724400" y="1447800"/>
                </a:moveTo>
                <a:cubicBezTo>
                  <a:pt x="4724400" y="1321765"/>
                  <a:pt x="4621835" y="1219200"/>
                  <a:pt x="4495800" y="1219200"/>
                </a:cubicBezTo>
                <a:cubicBezTo>
                  <a:pt x="4469588" y="1219200"/>
                  <a:pt x="4444746" y="1224534"/>
                  <a:pt x="4421277" y="1232687"/>
                </a:cubicBezTo>
                <a:lnTo>
                  <a:pt x="4079824" y="805891"/>
                </a:lnTo>
                <a:cubicBezTo>
                  <a:pt x="4101617" y="770915"/>
                  <a:pt x="4114800" y="729996"/>
                  <a:pt x="4114800" y="685800"/>
                </a:cubicBezTo>
                <a:cubicBezTo>
                  <a:pt x="4114800" y="559765"/>
                  <a:pt x="4012235" y="457200"/>
                  <a:pt x="3886200" y="457200"/>
                </a:cubicBezTo>
                <a:cubicBezTo>
                  <a:pt x="3822116" y="457200"/>
                  <a:pt x="3764356" y="483870"/>
                  <a:pt x="3722827" y="526390"/>
                </a:cubicBezTo>
                <a:lnTo>
                  <a:pt x="3122143" y="249174"/>
                </a:lnTo>
                <a:cubicBezTo>
                  <a:pt x="3122752" y="242316"/>
                  <a:pt x="3124200" y="235687"/>
                  <a:pt x="3124200" y="228600"/>
                </a:cubicBezTo>
                <a:cubicBezTo>
                  <a:pt x="3124200" y="102565"/>
                  <a:pt x="3021635" y="0"/>
                  <a:pt x="2895600" y="0"/>
                </a:cubicBezTo>
                <a:cubicBezTo>
                  <a:pt x="2796388" y="0"/>
                  <a:pt x="2712568" y="63932"/>
                  <a:pt x="2681021" y="152400"/>
                </a:cubicBezTo>
                <a:lnTo>
                  <a:pt x="1814779" y="152400"/>
                </a:lnTo>
                <a:cubicBezTo>
                  <a:pt x="1783232" y="63932"/>
                  <a:pt x="1699412" y="0"/>
                  <a:pt x="1600200" y="0"/>
                </a:cubicBezTo>
                <a:cubicBezTo>
                  <a:pt x="1474165" y="0"/>
                  <a:pt x="1371600" y="102565"/>
                  <a:pt x="1371600" y="228600"/>
                </a:cubicBezTo>
                <a:cubicBezTo>
                  <a:pt x="1371600" y="238049"/>
                  <a:pt x="1373276" y="247117"/>
                  <a:pt x="1374419" y="256337"/>
                </a:cubicBezTo>
                <a:lnTo>
                  <a:pt x="996467" y="445313"/>
                </a:lnTo>
                <a:cubicBezTo>
                  <a:pt x="955319" y="405689"/>
                  <a:pt x="899693" y="381000"/>
                  <a:pt x="838200" y="381000"/>
                </a:cubicBezTo>
                <a:cubicBezTo>
                  <a:pt x="712165" y="381000"/>
                  <a:pt x="609600" y="483565"/>
                  <a:pt x="609600" y="609600"/>
                </a:cubicBezTo>
                <a:cubicBezTo>
                  <a:pt x="609600" y="653796"/>
                  <a:pt x="622783" y="694715"/>
                  <a:pt x="644576" y="729691"/>
                </a:cubicBezTo>
                <a:lnTo>
                  <a:pt x="303124" y="1156487"/>
                </a:lnTo>
                <a:cubicBezTo>
                  <a:pt x="279654" y="1148334"/>
                  <a:pt x="254813" y="1143000"/>
                  <a:pt x="228600" y="1143000"/>
                </a:cubicBezTo>
                <a:cubicBezTo>
                  <a:pt x="102565" y="1143000"/>
                  <a:pt x="0" y="1245565"/>
                  <a:pt x="0" y="1371600"/>
                </a:cubicBezTo>
                <a:cubicBezTo>
                  <a:pt x="0" y="1470812"/>
                  <a:pt x="63932" y="1554632"/>
                  <a:pt x="152400" y="1586179"/>
                </a:cubicBezTo>
                <a:lnTo>
                  <a:pt x="152400" y="2071497"/>
                </a:lnTo>
                <a:cubicBezTo>
                  <a:pt x="63932" y="2102968"/>
                  <a:pt x="0" y="2186788"/>
                  <a:pt x="0" y="2286000"/>
                </a:cubicBezTo>
                <a:cubicBezTo>
                  <a:pt x="0" y="2412035"/>
                  <a:pt x="102565" y="2514600"/>
                  <a:pt x="228600" y="2514600"/>
                </a:cubicBezTo>
                <a:cubicBezTo>
                  <a:pt x="313258" y="2514600"/>
                  <a:pt x="386410" y="2467813"/>
                  <a:pt x="425958" y="2399309"/>
                </a:cubicBezTo>
                <a:lnTo>
                  <a:pt x="841934" y="2474900"/>
                </a:lnTo>
                <a:cubicBezTo>
                  <a:pt x="859536" y="2583561"/>
                  <a:pt x="953262" y="2667000"/>
                  <a:pt x="1066800" y="2667000"/>
                </a:cubicBezTo>
                <a:cubicBezTo>
                  <a:pt x="1069848" y="2667000"/>
                  <a:pt x="1072744" y="2666238"/>
                  <a:pt x="1075792" y="2666086"/>
                </a:cubicBezTo>
                <a:lnTo>
                  <a:pt x="1221181" y="3029636"/>
                </a:lnTo>
                <a:cubicBezTo>
                  <a:pt x="1173632" y="3071546"/>
                  <a:pt x="1143000" y="3132201"/>
                  <a:pt x="1143000" y="3200400"/>
                </a:cubicBezTo>
                <a:cubicBezTo>
                  <a:pt x="1143000" y="3326435"/>
                  <a:pt x="1245565" y="3429000"/>
                  <a:pt x="1371600" y="3429000"/>
                </a:cubicBezTo>
                <a:cubicBezTo>
                  <a:pt x="1448257" y="3429000"/>
                  <a:pt x="1515847" y="3390748"/>
                  <a:pt x="1557299" y="3332759"/>
                </a:cubicBezTo>
                <a:lnTo>
                  <a:pt x="2211248" y="3519602"/>
                </a:lnTo>
                <a:cubicBezTo>
                  <a:pt x="2217115" y="3612414"/>
                  <a:pt x="2278075" y="3689757"/>
                  <a:pt x="2362200" y="3719779"/>
                </a:cubicBezTo>
                <a:lnTo>
                  <a:pt x="2362200" y="4281297"/>
                </a:lnTo>
                <a:cubicBezTo>
                  <a:pt x="2273732" y="4312844"/>
                  <a:pt x="2209800" y="4396664"/>
                  <a:pt x="2209800" y="4495876"/>
                </a:cubicBezTo>
                <a:cubicBezTo>
                  <a:pt x="2209800" y="4621911"/>
                  <a:pt x="2312365" y="4724476"/>
                  <a:pt x="2438400" y="4724476"/>
                </a:cubicBezTo>
                <a:cubicBezTo>
                  <a:pt x="2564435" y="4724476"/>
                  <a:pt x="2667000" y="4621911"/>
                  <a:pt x="2667000" y="4495876"/>
                </a:cubicBezTo>
                <a:cubicBezTo>
                  <a:pt x="2667000" y="4396664"/>
                  <a:pt x="2603068" y="4312844"/>
                  <a:pt x="2514600" y="4281297"/>
                </a:cubicBezTo>
                <a:lnTo>
                  <a:pt x="2514600" y="3719779"/>
                </a:lnTo>
                <a:cubicBezTo>
                  <a:pt x="2603068" y="3688233"/>
                  <a:pt x="2667000" y="3604412"/>
                  <a:pt x="2667000" y="3505200"/>
                </a:cubicBezTo>
                <a:cubicBezTo>
                  <a:pt x="2667000" y="3432201"/>
                  <a:pt x="2631948" y="3367811"/>
                  <a:pt x="2578532" y="3325901"/>
                </a:cubicBezTo>
                <a:lnTo>
                  <a:pt x="2669515" y="3052877"/>
                </a:lnTo>
                <a:lnTo>
                  <a:pt x="3353257" y="3280791"/>
                </a:lnTo>
                <a:cubicBezTo>
                  <a:pt x="3355086" y="3378099"/>
                  <a:pt x="3418027" y="3460014"/>
                  <a:pt x="3505200" y="3491103"/>
                </a:cubicBezTo>
                <a:lnTo>
                  <a:pt x="3505200" y="4281221"/>
                </a:lnTo>
                <a:cubicBezTo>
                  <a:pt x="3416732" y="4312768"/>
                  <a:pt x="3352800" y="4396588"/>
                  <a:pt x="3352800" y="4495800"/>
                </a:cubicBezTo>
                <a:cubicBezTo>
                  <a:pt x="3352800" y="4621835"/>
                  <a:pt x="3455365" y="4724400"/>
                  <a:pt x="3581400" y="4724400"/>
                </a:cubicBezTo>
                <a:cubicBezTo>
                  <a:pt x="3707435" y="4724400"/>
                  <a:pt x="3810000" y="4621835"/>
                  <a:pt x="3810000" y="4495800"/>
                </a:cubicBezTo>
                <a:cubicBezTo>
                  <a:pt x="3810000" y="4396588"/>
                  <a:pt x="3746068" y="4312768"/>
                  <a:pt x="3657600" y="4281221"/>
                </a:cubicBezTo>
                <a:lnTo>
                  <a:pt x="3657600" y="3491179"/>
                </a:lnTo>
                <a:cubicBezTo>
                  <a:pt x="3746068" y="3459633"/>
                  <a:pt x="3810000" y="3375812"/>
                  <a:pt x="3810000" y="3276600"/>
                </a:cubicBezTo>
                <a:cubicBezTo>
                  <a:pt x="3810000" y="3248787"/>
                  <a:pt x="3804285" y="3222422"/>
                  <a:pt x="3795141" y="3197733"/>
                </a:cubicBezTo>
                <a:lnTo>
                  <a:pt x="4379824" y="2710510"/>
                </a:lnTo>
                <a:cubicBezTo>
                  <a:pt x="4413885" y="2730780"/>
                  <a:pt x="4453281" y="2743200"/>
                  <a:pt x="4495800" y="2743200"/>
                </a:cubicBezTo>
                <a:cubicBezTo>
                  <a:pt x="4621835" y="2743200"/>
                  <a:pt x="4724400" y="2640635"/>
                  <a:pt x="4724400" y="2514600"/>
                </a:cubicBezTo>
                <a:cubicBezTo>
                  <a:pt x="4724400" y="2415388"/>
                  <a:pt x="4660468" y="2331568"/>
                  <a:pt x="4572000" y="2300021"/>
                </a:cubicBezTo>
                <a:lnTo>
                  <a:pt x="4572000" y="1662303"/>
                </a:lnTo>
                <a:cubicBezTo>
                  <a:pt x="4660468" y="1630832"/>
                  <a:pt x="4724400" y="1547012"/>
                  <a:pt x="4724400" y="1447800"/>
                </a:cubicBezTo>
                <a:close/>
                <a:moveTo>
                  <a:pt x="3886200" y="609600"/>
                </a:moveTo>
                <a:cubicBezTo>
                  <a:pt x="3928186" y="609600"/>
                  <a:pt x="3962400" y="643738"/>
                  <a:pt x="3962400" y="685800"/>
                </a:cubicBezTo>
                <a:cubicBezTo>
                  <a:pt x="3962400" y="727862"/>
                  <a:pt x="3928186" y="762000"/>
                  <a:pt x="3886200" y="762000"/>
                </a:cubicBezTo>
                <a:cubicBezTo>
                  <a:pt x="3844214" y="762000"/>
                  <a:pt x="3810000" y="727862"/>
                  <a:pt x="3810000" y="685800"/>
                </a:cubicBezTo>
                <a:cubicBezTo>
                  <a:pt x="3810000" y="643738"/>
                  <a:pt x="3844214" y="609600"/>
                  <a:pt x="3886200" y="609600"/>
                </a:cubicBezTo>
                <a:close/>
                <a:moveTo>
                  <a:pt x="3777844" y="885825"/>
                </a:moveTo>
                <a:cubicBezTo>
                  <a:pt x="3810229" y="903503"/>
                  <a:pt x="3846805" y="914400"/>
                  <a:pt x="3886200" y="914400"/>
                </a:cubicBezTo>
                <a:cubicBezTo>
                  <a:pt x="3912413" y="914400"/>
                  <a:pt x="3937178" y="909066"/>
                  <a:pt x="3960648" y="900913"/>
                </a:cubicBezTo>
                <a:lnTo>
                  <a:pt x="4302100" y="1327785"/>
                </a:lnTo>
                <a:cubicBezTo>
                  <a:pt x="4280383" y="1362761"/>
                  <a:pt x="4267200" y="1403604"/>
                  <a:pt x="4267200" y="1447800"/>
                </a:cubicBezTo>
                <a:cubicBezTo>
                  <a:pt x="4267200" y="1460068"/>
                  <a:pt x="4268953" y="1471879"/>
                  <a:pt x="4270858" y="1483690"/>
                </a:cubicBezTo>
                <a:lnTo>
                  <a:pt x="3731057" y="1778127"/>
                </a:lnTo>
                <a:lnTo>
                  <a:pt x="3337941" y="1450543"/>
                </a:lnTo>
                <a:cubicBezTo>
                  <a:pt x="3347085" y="1425778"/>
                  <a:pt x="3352800" y="1399413"/>
                  <a:pt x="3352800" y="1371600"/>
                </a:cubicBezTo>
                <a:cubicBezTo>
                  <a:pt x="3352800" y="1340663"/>
                  <a:pt x="3346475" y="1311097"/>
                  <a:pt x="3335274" y="1284199"/>
                </a:cubicBezTo>
                <a:lnTo>
                  <a:pt x="3777844" y="885825"/>
                </a:lnTo>
                <a:close/>
                <a:moveTo>
                  <a:pt x="2819400" y="2133600"/>
                </a:moveTo>
                <a:cubicBezTo>
                  <a:pt x="2784196" y="2133600"/>
                  <a:pt x="2751277" y="2142211"/>
                  <a:pt x="2721483" y="2156536"/>
                </a:cubicBezTo>
                <a:lnTo>
                  <a:pt x="2398624" y="1833677"/>
                </a:lnTo>
                <a:lnTo>
                  <a:pt x="2968600" y="1538097"/>
                </a:lnTo>
                <a:cubicBezTo>
                  <a:pt x="3009519" y="1576349"/>
                  <a:pt x="3063926" y="1600200"/>
                  <a:pt x="3124200" y="1600200"/>
                </a:cubicBezTo>
                <a:cubicBezTo>
                  <a:pt x="3166720" y="1600200"/>
                  <a:pt x="3206039" y="1587779"/>
                  <a:pt x="3240176" y="1567510"/>
                </a:cubicBezTo>
                <a:lnTo>
                  <a:pt x="3587115" y="1856613"/>
                </a:lnTo>
                <a:lnTo>
                  <a:pt x="2971191" y="2192579"/>
                </a:lnTo>
                <a:cubicBezTo>
                  <a:pt x="2930728" y="2156308"/>
                  <a:pt x="2877922" y="2133600"/>
                  <a:pt x="2819400" y="2133600"/>
                </a:cubicBezTo>
                <a:close/>
                <a:moveTo>
                  <a:pt x="2895600" y="2362200"/>
                </a:moveTo>
                <a:cubicBezTo>
                  <a:pt x="2895600" y="2404263"/>
                  <a:pt x="2861386" y="2438400"/>
                  <a:pt x="2819400" y="2438400"/>
                </a:cubicBezTo>
                <a:cubicBezTo>
                  <a:pt x="2777414" y="2438400"/>
                  <a:pt x="2743200" y="2404263"/>
                  <a:pt x="2743200" y="2362200"/>
                </a:cubicBezTo>
                <a:cubicBezTo>
                  <a:pt x="2743200" y="2320138"/>
                  <a:pt x="2777414" y="2286000"/>
                  <a:pt x="2819400" y="2286000"/>
                </a:cubicBezTo>
                <a:cubicBezTo>
                  <a:pt x="2861386" y="2286000"/>
                  <a:pt x="2895600" y="2320138"/>
                  <a:pt x="2895600" y="2362200"/>
                </a:cubicBezTo>
                <a:close/>
                <a:moveTo>
                  <a:pt x="1743532" y="1523009"/>
                </a:moveTo>
                <a:lnTo>
                  <a:pt x="1871472" y="1935251"/>
                </a:lnTo>
                <a:lnTo>
                  <a:pt x="1222400" y="2271827"/>
                </a:lnTo>
                <a:cubicBezTo>
                  <a:pt x="1195197" y="2246452"/>
                  <a:pt x="1161898" y="2228012"/>
                  <a:pt x="1124864" y="2218182"/>
                </a:cubicBezTo>
                <a:lnTo>
                  <a:pt x="1019251" y="1408328"/>
                </a:lnTo>
                <a:lnTo>
                  <a:pt x="1541374" y="1382192"/>
                </a:lnTo>
                <a:cubicBezTo>
                  <a:pt x="1574521" y="1462507"/>
                  <a:pt x="1652245" y="1519352"/>
                  <a:pt x="1743532" y="1523009"/>
                </a:cubicBezTo>
                <a:close/>
                <a:moveTo>
                  <a:pt x="1676400" y="1295400"/>
                </a:moveTo>
                <a:cubicBezTo>
                  <a:pt x="1676400" y="1253338"/>
                  <a:pt x="1710614" y="1219200"/>
                  <a:pt x="1752600" y="1219200"/>
                </a:cubicBezTo>
                <a:cubicBezTo>
                  <a:pt x="1794586" y="1219200"/>
                  <a:pt x="1828800" y="1253338"/>
                  <a:pt x="1828800" y="1295400"/>
                </a:cubicBezTo>
                <a:cubicBezTo>
                  <a:pt x="1828800" y="1337462"/>
                  <a:pt x="1794586" y="1371600"/>
                  <a:pt x="1752600" y="1371600"/>
                </a:cubicBezTo>
                <a:cubicBezTo>
                  <a:pt x="1710614" y="1371600"/>
                  <a:pt x="1676400" y="1337462"/>
                  <a:pt x="1676400" y="1295400"/>
                </a:cubicBezTo>
                <a:close/>
                <a:moveTo>
                  <a:pt x="1917268" y="2083232"/>
                </a:moveTo>
                <a:lnTo>
                  <a:pt x="2110512" y="2706015"/>
                </a:lnTo>
                <a:lnTo>
                  <a:pt x="1294943" y="2434133"/>
                </a:lnTo>
                <a:cubicBezTo>
                  <a:pt x="1294790" y="2424989"/>
                  <a:pt x="1293419" y="2416150"/>
                  <a:pt x="1292200" y="2407310"/>
                </a:cubicBezTo>
                <a:lnTo>
                  <a:pt x="1917268" y="2083232"/>
                </a:lnTo>
                <a:close/>
                <a:moveTo>
                  <a:pt x="1916735" y="1567358"/>
                </a:moveTo>
                <a:lnTo>
                  <a:pt x="2143659" y="1794205"/>
                </a:lnTo>
                <a:lnTo>
                  <a:pt x="2008861" y="1864081"/>
                </a:lnTo>
                <a:lnTo>
                  <a:pt x="1916735" y="1567358"/>
                </a:lnTo>
                <a:close/>
                <a:moveTo>
                  <a:pt x="1958340" y="1393317"/>
                </a:moveTo>
                <a:cubicBezTo>
                  <a:pt x="1972590" y="1363523"/>
                  <a:pt x="1981200" y="1330604"/>
                  <a:pt x="1981200" y="1295400"/>
                </a:cubicBezTo>
                <a:cubicBezTo>
                  <a:pt x="1981200" y="1262939"/>
                  <a:pt x="1974190" y="1232154"/>
                  <a:pt x="1961998" y="1204189"/>
                </a:cubicBezTo>
                <a:lnTo>
                  <a:pt x="2323795" y="866470"/>
                </a:lnTo>
                <a:lnTo>
                  <a:pt x="2907030" y="1303858"/>
                </a:lnTo>
                <a:cubicBezTo>
                  <a:pt x="2900248" y="1325499"/>
                  <a:pt x="2895600" y="1347902"/>
                  <a:pt x="2895600" y="1371600"/>
                </a:cubicBezTo>
                <a:cubicBezTo>
                  <a:pt x="2895600" y="1382268"/>
                  <a:pt x="2897353" y="1392403"/>
                  <a:pt x="2898724" y="1402690"/>
                </a:cubicBezTo>
                <a:lnTo>
                  <a:pt x="2285543" y="1720596"/>
                </a:lnTo>
                <a:lnTo>
                  <a:pt x="1958340" y="1393317"/>
                </a:lnTo>
                <a:close/>
                <a:moveTo>
                  <a:pt x="3048000" y="1371600"/>
                </a:moveTo>
                <a:cubicBezTo>
                  <a:pt x="3048000" y="1329538"/>
                  <a:pt x="3082214" y="1295400"/>
                  <a:pt x="3124200" y="1295400"/>
                </a:cubicBezTo>
                <a:cubicBezTo>
                  <a:pt x="3166186" y="1295400"/>
                  <a:pt x="3200400" y="1329538"/>
                  <a:pt x="3200400" y="1371600"/>
                </a:cubicBezTo>
                <a:cubicBezTo>
                  <a:pt x="3200400" y="1413662"/>
                  <a:pt x="3166186" y="1447800"/>
                  <a:pt x="3124200" y="1447800"/>
                </a:cubicBezTo>
                <a:cubicBezTo>
                  <a:pt x="3082214" y="1447800"/>
                  <a:pt x="3048000" y="1413662"/>
                  <a:pt x="3048000" y="1371600"/>
                </a:cubicBezTo>
                <a:close/>
                <a:moveTo>
                  <a:pt x="3713074" y="1961541"/>
                </a:moveTo>
                <a:lnTo>
                  <a:pt x="4259047" y="2416531"/>
                </a:lnTo>
                <a:lnTo>
                  <a:pt x="3076042" y="2309013"/>
                </a:lnTo>
                <a:lnTo>
                  <a:pt x="3713074" y="1961541"/>
                </a:lnTo>
                <a:close/>
                <a:moveTo>
                  <a:pt x="2895600" y="152400"/>
                </a:moveTo>
                <a:cubicBezTo>
                  <a:pt x="2937586" y="152400"/>
                  <a:pt x="2971800" y="186538"/>
                  <a:pt x="2971800" y="228600"/>
                </a:cubicBezTo>
                <a:cubicBezTo>
                  <a:pt x="2971800" y="270662"/>
                  <a:pt x="2937586" y="304800"/>
                  <a:pt x="2895600" y="304800"/>
                </a:cubicBezTo>
                <a:cubicBezTo>
                  <a:pt x="2853614" y="304800"/>
                  <a:pt x="2819400" y="270662"/>
                  <a:pt x="2819400" y="228600"/>
                </a:cubicBezTo>
                <a:cubicBezTo>
                  <a:pt x="2819400" y="186538"/>
                  <a:pt x="2853614" y="152400"/>
                  <a:pt x="2895600" y="152400"/>
                </a:cubicBezTo>
                <a:close/>
                <a:moveTo>
                  <a:pt x="2790901" y="430606"/>
                </a:moveTo>
                <a:cubicBezTo>
                  <a:pt x="2822372" y="446989"/>
                  <a:pt x="2857652" y="457200"/>
                  <a:pt x="2895600" y="457200"/>
                </a:cubicBezTo>
                <a:cubicBezTo>
                  <a:pt x="2959684" y="457200"/>
                  <a:pt x="3017444" y="430530"/>
                  <a:pt x="3059049" y="387934"/>
                </a:cubicBezTo>
                <a:lnTo>
                  <a:pt x="3659658" y="665150"/>
                </a:lnTo>
                <a:cubicBezTo>
                  <a:pt x="3659048" y="672084"/>
                  <a:pt x="3657600" y="678713"/>
                  <a:pt x="3657600" y="685800"/>
                </a:cubicBezTo>
                <a:cubicBezTo>
                  <a:pt x="3657600" y="716813"/>
                  <a:pt x="3663925" y="746303"/>
                  <a:pt x="3675126" y="773278"/>
                </a:cubicBezTo>
                <a:lnTo>
                  <a:pt x="3232557" y="1171575"/>
                </a:lnTo>
                <a:cubicBezTo>
                  <a:pt x="3200172" y="1153897"/>
                  <a:pt x="3163596" y="1143000"/>
                  <a:pt x="3124200" y="1143000"/>
                </a:cubicBezTo>
                <a:cubicBezTo>
                  <a:pt x="3077413" y="1143000"/>
                  <a:pt x="3033903" y="1157249"/>
                  <a:pt x="2997632" y="1181481"/>
                </a:cubicBezTo>
                <a:lnTo>
                  <a:pt x="2436952" y="760933"/>
                </a:lnTo>
                <a:lnTo>
                  <a:pt x="2790901" y="430606"/>
                </a:lnTo>
                <a:close/>
                <a:moveTo>
                  <a:pt x="2681021" y="304800"/>
                </a:moveTo>
                <a:cubicBezTo>
                  <a:pt x="2682850" y="309753"/>
                  <a:pt x="2684145" y="314935"/>
                  <a:pt x="2686202" y="319735"/>
                </a:cubicBezTo>
                <a:lnTo>
                  <a:pt x="2313051" y="667969"/>
                </a:lnTo>
                <a:lnTo>
                  <a:pt x="1828800" y="304800"/>
                </a:lnTo>
                <a:lnTo>
                  <a:pt x="2681021" y="304800"/>
                </a:lnTo>
                <a:close/>
                <a:moveTo>
                  <a:pt x="1600200" y="152400"/>
                </a:moveTo>
                <a:cubicBezTo>
                  <a:pt x="1642186" y="152400"/>
                  <a:pt x="1676400" y="186538"/>
                  <a:pt x="1676400" y="228600"/>
                </a:cubicBezTo>
                <a:cubicBezTo>
                  <a:pt x="1676400" y="270662"/>
                  <a:pt x="1642186" y="304800"/>
                  <a:pt x="1600200" y="304800"/>
                </a:cubicBezTo>
                <a:cubicBezTo>
                  <a:pt x="1558214" y="304800"/>
                  <a:pt x="1524000" y="270662"/>
                  <a:pt x="1524000" y="228600"/>
                </a:cubicBezTo>
                <a:cubicBezTo>
                  <a:pt x="1524000" y="186538"/>
                  <a:pt x="1558214" y="152400"/>
                  <a:pt x="1600200" y="152400"/>
                </a:cubicBezTo>
                <a:close/>
                <a:moveTo>
                  <a:pt x="1066800" y="609600"/>
                </a:moveTo>
                <a:cubicBezTo>
                  <a:pt x="1066800" y="600151"/>
                  <a:pt x="1065124" y="591083"/>
                  <a:pt x="1063981" y="581939"/>
                </a:cubicBezTo>
                <a:lnTo>
                  <a:pt x="1441933" y="392963"/>
                </a:lnTo>
                <a:cubicBezTo>
                  <a:pt x="1483081" y="432511"/>
                  <a:pt x="1538707" y="457200"/>
                  <a:pt x="1600200" y="457200"/>
                </a:cubicBezTo>
                <a:cubicBezTo>
                  <a:pt x="1646987" y="457200"/>
                  <a:pt x="1690497" y="442951"/>
                  <a:pt x="1726768" y="418719"/>
                </a:cubicBezTo>
                <a:lnTo>
                  <a:pt x="2199894" y="773582"/>
                </a:lnTo>
                <a:lnTo>
                  <a:pt x="1857299" y="1093318"/>
                </a:lnTo>
                <a:cubicBezTo>
                  <a:pt x="1825828" y="1076935"/>
                  <a:pt x="1790548" y="1066800"/>
                  <a:pt x="1752600" y="1066800"/>
                </a:cubicBezTo>
                <a:cubicBezTo>
                  <a:pt x="1649425" y="1066800"/>
                  <a:pt x="1563015" y="1135913"/>
                  <a:pt x="1534668" y="1229944"/>
                </a:cubicBezTo>
                <a:lnTo>
                  <a:pt x="999439" y="1256691"/>
                </a:lnTo>
                <a:lnTo>
                  <a:pt x="941527" y="812368"/>
                </a:lnTo>
                <a:cubicBezTo>
                  <a:pt x="1015517" y="774497"/>
                  <a:pt x="1066800" y="698297"/>
                  <a:pt x="1066800" y="609600"/>
                </a:cubicBezTo>
                <a:close/>
                <a:moveTo>
                  <a:pt x="838200" y="533400"/>
                </a:moveTo>
                <a:cubicBezTo>
                  <a:pt x="880186" y="533400"/>
                  <a:pt x="914400" y="567538"/>
                  <a:pt x="914400" y="609600"/>
                </a:cubicBezTo>
                <a:cubicBezTo>
                  <a:pt x="914400" y="651662"/>
                  <a:pt x="880186" y="685800"/>
                  <a:pt x="838200" y="685800"/>
                </a:cubicBezTo>
                <a:cubicBezTo>
                  <a:pt x="796214" y="685800"/>
                  <a:pt x="762000" y="651662"/>
                  <a:pt x="762000" y="609600"/>
                </a:cubicBezTo>
                <a:cubicBezTo>
                  <a:pt x="762000" y="567538"/>
                  <a:pt x="796214" y="533400"/>
                  <a:pt x="838200" y="533400"/>
                </a:cubicBezTo>
                <a:close/>
                <a:moveTo>
                  <a:pt x="763676" y="824713"/>
                </a:moveTo>
                <a:cubicBezTo>
                  <a:pt x="772516" y="827761"/>
                  <a:pt x="781202" y="831037"/>
                  <a:pt x="790423" y="833018"/>
                </a:cubicBezTo>
                <a:lnTo>
                  <a:pt x="846658" y="1264387"/>
                </a:lnTo>
                <a:lnTo>
                  <a:pt x="439826" y="1284732"/>
                </a:lnTo>
                <a:cubicBezTo>
                  <a:pt x="435026" y="1273074"/>
                  <a:pt x="428854" y="1262177"/>
                  <a:pt x="422224" y="1251509"/>
                </a:cubicBezTo>
                <a:lnTo>
                  <a:pt x="763676" y="824713"/>
                </a:lnTo>
                <a:close/>
                <a:moveTo>
                  <a:pt x="228600" y="1295400"/>
                </a:moveTo>
                <a:cubicBezTo>
                  <a:pt x="270586" y="1295400"/>
                  <a:pt x="304800" y="1329538"/>
                  <a:pt x="304800" y="1371600"/>
                </a:cubicBezTo>
                <a:cubicBezTo>
                  <a:pt x="304800" y="1413662"/>
                  <a:pt x="270586" y="1447800"/>
                  <a:pt x="228600" y="1447800"/>
                </a:cubicBezTo>
                <a:cubicBezTo>
                  <a:pt x="186614" y="1447800"/>
                  <a:pt x="152400" y="1413662"/>
                  <a:pt x="152400" y="1371600"/>
                </a:cubicBezTo>
                <a:cubicBezTo>
                  <a:pt x="152400" y="1329538"/>
                  <a:pt x="186614" y="1295400"/>
                  <a:pt x="228600" y="1295400"/>
                </a:cubicBezTo>
                <a:close/>
                <a:moveTo>
                  <a:pt x="228600" y="2362200"/>
                </a:moveTo>
                <a:cubicBezTo>
                  <a:pt x="186614" y="2362200"/>
                  <a:pt x="152400" y="2328063"/>
                  <a:pt x="152400" y="2286000"/>
                </a:cubicBezTo>
                <a:cubicBezTo>
                  <a:pt x="152400" y="2243938"/>
                  <a:pt x="186614" y="2209800"/>
                  <a:pt x="228600" y="2209800"/>
                </a:cubicBezTo>
                <a:cubicBezTo>
                  <a:pt x="270586" y="2209800"/>
                  <a:pt x="304800" y="2243938"/>
                  <a:pt x="304800" y="2286000"/>
                </a:cubicBezTo>
                <a:cubicBezTo>
                  <a:pt x="304800" y="2328063"/>
                  <a:pt x="270586" y="2362200"/>
                  <a:pt x="228600" y="2362200"/>
                </a:cubicBezTo>
                <a:close/>
                <a:moveTo>
                  <a:pt x="869442" y="2325091"/>
                </a:moveTo>
                <a:lnTo>
                  <a:pt x="453542" y="2249500"/>
                </a:lnTo>
                <a:cubicBezTo>
                  <a:pt x="440055" y="2166518"/>
                  <a:pt x="382143" y="2099005"/>
                  <a:pt x="304800" y="2071421"/>
                </a:cubicBezTo>
                <a:lnTo>
                  <a:pt x="304800" y="1586103"/>
                </a:lnTo>
                <a:cubicBezTo>
                  <a:pt x="372847" y="1561795"/>
                  <a:pt x="425577" y="1506550"/>
                  <a:pt x="446532" y="1436980"/>
                </a:cubicBezTo>
                <a:lnTo>
                  <a:pt x="866546" y="1415949"/>
                </a:lnTo>
                <a:lnTo>
                  <a:pt x="972769" y="2230526"/>
                </a:lnTo>
                <a:cubicBezTo>
                  <a:pt x="929030" y="2250415"/>
                  <a:pt x="893293" y="2283714"/>
                  <a:pt x="869442" y="2325091"/>
                </a:cubicBezTo>
                <a:close/>
                <a:moveTo>
                  <a:pt x="1066800" y="2514600"/>
                </a:moveTo>
                <a:cubicBezTo>
                  <a:pt x="1024814" y="2514600"/>
                  <a:pt x="990600" y="2480462"/>
                  <a:pt x="990600" y="2438400"/>
                </a:cubicBezTo>
                <a:cubicBezTo>
                  <a:pt x="990600" y="2396338"/>
                  <a:pt x="1024814" y="2362200"/>
                  <a:pt x="1066800" y="2362200"/>
                </a:cubicBezTo>
                <a:cubicBezTo>
                  <a:pt x="1108786" y="2362200"/>
                  <a:pt x="1143000" y="2396338"/>
                  <a:pt x="1143000" y="2438400"/>
                </a:cubicBezTo>
                <a:cubicBezTo>
                  <a:pt x="1143000" y="2480462"/>
                  <a:pt x="1108786" y="2514600"/>
                  <a:pt x="1066800" y="2514600"/>
                </a:cubicBezTo>
                <a:close/>
                <a:moveTo>
                  <a:pt x="1371600" y="3276600"/>
                </a:moveTo>
                <a:cubicBezTo>
                  <a:pt x="1329614" y="3276600"/>
                  <a:pt x="1295400" y="3242462"/>
                  <a:pt x="1295400" y="3200400"/>
                </a:cubicBezTo>
                <a:cubicBezTo>
                  <a:pt x="1295400" y="3158338"/>
                  <a:pt x="1329614" y="3124200"/>
                  <a:pt x="1371600" y="3124200"/>
                </a:cubicBezTo>
                <a:cubicBezTo>
                  <a:pt x="1413586" y="3124200"/>
                  <a:pt x="1447800" y="3158338"/>
                  <a:pt x="1447800" y="3200400"/>
                </a:cubicBezTo>
                <a:cubicBezTo>
                  <a:pt x="1447800" y="3242462"/>
                  <a:pt x="1413586" y="3276600"/>
                  <a:pt x="1371600" y="3276600"/>
                </a:cubicBezTo>
                <a:close/>
                <a:moveTo>
                  <a:pt x="2252777" y="3372841"/>
                </a:moveTo>
                <a:lnTo>
                  <a:pt x="1598828" y="3185998"/>
                </a:lnTo>
                <a:cubicBezTo>
                  <a:pt x="1591132" y="3066745"/>
                  <a:pt x="1492758" y="2971800"/>
                  <a:pt x="1371600" y="2971800"/>
                </a:cubicBezTo>
                <a:cubicBezTo>
                  <a:pt x="1368552" y="2971800"/>
                  <a:pt x="1365657" y="2972562"/>
                  <a:pt x="1362608" y="2972715"/>
                </a:cubicBezTo>
                <a:lnTo>
                  <a:pt x="1217219" y="2609164"/>
                </a:lnTo>
                <a:cubicBezTo>
                  <a:pt x="1227811" y="2599792"/>
                  <a:pt x="1237412" y="2589581"/>
                  <a:pt x="1246175" y="2578456"/>
                </a:cubicBezTo>
                <a:lnTo>
                  <a:pt x="2166214" y="2885161"/>
                </a:lnTo>
                <a:lnTo>
                  <a:pt x="2302078" y="3322853"/>
                </a:lnTo>
                <a:cubicBezTo>
                  <a:pt x="2283257" y="3337027"/>
                  <a:pt x="2266493" y="3353715"/>
                  <a:pt x="2252777" y="3372841"/>
                </a:cubicBezTo>
                <a:close/>
                <a:moveTo>
                  <a:pt x="2438400" y="4572000"/>
                </a:moveTo>
                <a:cubicBezTo>
                  <a:pt x="2396414" y="4572000"/>
                  <a:pt x="2362200" y="4537863"/>
                  <a:pt x="2362200" y="4495800"/>
                </a:cubicBezTo>
                <a:cubicBezTo>
                  <a:pt x="2362200" y="4453738"/>
                  <a:pt x="2396414" y="4419600"/>
                  <a:pt x="2438400" y="4419600"/>
                </a:cubicBezTo>
                <a:cubicBezTo>
                  <a:pt x="2480386" y="4419600"/>
                  <a:pt x="2514600" y="4453738"/>
                  <a:pt x="2514600" y="4495800"/>
                </a:cubicBezTo>
                <a:cubicBezTo>
                  <a:pt x="2514600" y="4537863"/>
                  <a:pt x="2480386" y="4572000"/>
                  <a:pt x="2438400" y="4572000"/>
                </a:cubicBezTo>
                <a:close/>
                <a:moveTo>
                  <a:pt x="2438400" y="3581400"/>
                </a:moveTo>
                <a:cubicBezTo>
                  <a:pt x="2396414" y="3581400"/>
                  <a:pt x="2362200" y="3547262"/>
                  <a:pt x="2362200" y="3505200"/>
                </a:cubicBezTo>
                <a:cubicBezTo>
                  <a:pt x="2362200" y="3463138"/>
                  <a:pt x="2396414" y="3429000"/>
                  <a:pt x="2438400" y="3429000"/>
                </a:cubicBezTo>
                <a:cubicBezTo>
                  <a:pt x="2480386" y="3429000"/>
                  <a:pt x="2514600" y="3463138"/>
                  <a:pt x="2514600" y="3505200"/>
                </a:cubicBezTo>
                <a:cubicBezTo>
                  <a:pt x="2514600" y="3547262"/>
                  <a:pt x="2480386" y="3581400"/>
                  <a:pt x="2438400" y="3581400"/>
                </a:cubicBezTo>
                <a:close/>
                <a:moveTo>
                  <a:pt x="2440991" y="3256483"/>
                </a:moveTo>
                <a:lnTo>
                  <a:pt x="2344141" y="2944520"/>
                </a:lnTo>
                <a:lnTo>
                  <a:pt x="2524887" y="3004795"/>
                </a:lnTo>
                <a:lnTo>
                  <a:pt x="2440991" y="3256483"/>
                </a:lnTo>
                <a:close/>
                <a:moveTo>
                  <a:pt x="2573122" y="2860167"/>
                </a:moveTo>
                <a:lnTo>
                  <a:pt x="2288591" y="2765298"/>
                </a:lnTo>
                <a:lnTo>
                  <a:pt x="2054809" y="2011985"/>
                </a:lnTo>
                <a:lnTo>
                  <a:pt x="2256739" y="1907286"/>
                </a:lnTo>
                <a:lnTo>
                  <a:pt x="2613736" y="2264283"/>
                </a:lnTo>
                <a:cubicBezTo>
                  <a:pt x="2599411" y="2294077"/>
                  <a:pt x="2590800" y="2326996"/>
                  <a:pt x="2590800" y="2362200"/>
                </a:cubicBezTo>
                <a:cubicBezTo>
                  <a:pt x="2590800" y="2435200"/>
                  <a:pt x="2625852" y="2499665"/>
                  <a:pt x="2679344" y="2541499"/>
                </a:cubicBezTo>
                <a:lnTo>
                  <a:pt x="2573122" y="2860167"/>
                </a:lnTo>
                <a:close/>
                <a:moveTo>
                  <a:pt x="3581400" y="4572000"/>
                </a:moveTo>
                <a:cubicBezTo>
                  <a:pt x="3539414" y="4572000"/>
                  <a:pt x="3505200" y="4537863"/>
                  <a:pt x="3505200" y="4495800"/>
                </a:cubicBezTo>
                <a:cubicBezTo>
                  <a:pt x="3505200" y="4453738"/>
                  <a:pt x="3539414" y="4419600"/>
                  <a:pt x="3581400" y="4419600"/>
                </a:cubicBezTo>
                <a:cubicBezTo>
                  <a:pt x="3623386" y="4419600"/>
                  <a:pt x="3657600" y="4453738"/>
                  <a:pt x="3657600" y="4495800"/>
                </a:cubicBezTo>
                <a:cubicBezTo>
                  <a:pt x="3657600" y="4537863"/>
                  <a:pt x="3623386" y="4572000"/>
                  <a:pt x="3581400" y="4572000"/>
                </a:cubicBezTo>
                <a:close/>
                <a:moveTo>
                  <a:pt x="3581400" y="3352800"/>
                </a:moveTo>
                <a:cubicBezTo>
                  <a:pt x="3539414" y="3352800"/>
                  <a:pt x="3505200" y="3318662"/>
                  <a:pt x="3505200" y="3276600"/>
                </a:cubicBezTo>
                <a:cubicBezTo>
                  <a:pt x="3505200" y="3234538"/>
                  <a:pt x="3539414" y="3200400"/>
                  <a:pt x="3581400" y="3200400"/>
                </a:cubicBezTo>
                <a:cubicBezTo>
                  <a:pt x="3623386" y="3200400"/>
                  <a:pt x="3657600" y="3234538"/>
                  <a:pt x="3657600" y="3276600"/>
                </a:cubicBezTo>
                <a:cubicBezTo>
                  <a:pt x="3657600" y="3318662"/>
                  <a:pt x="3623386" y="3352800"/>
                  <a:pt x="3581400" y="3352800"/>
                </a:cubicBezTo>
                <a:close/>
                <a:moveTo>
                  <a:pt x="3697376" y="3080614"/>
                </a:moveTo>
                <a:cubicBezTo>
                  <a:pt x="3663239" y="3060421"/>
                  <a:pt x="3623920" y="3048000"/>
                  <a:pt x="3581400" y="3048000"/>
                </a:cubicBezTo>
                <a:cubicBezTo>
                  <a:pt x="3508400" y="3048000"/>
                  <a:pt x="3443935" y="3083052"/>
                  <a:pt x="3402101" y="3136544"/>
                </a:cubicBezTo>
                <a:lnTo>
                  <a:pt x="2717673" y="2908402"/>
                </a:lnTo>
                <a:lnTo>
                  <a:pt x="2823667" y="2590343"/>
                </a:lnTo>
                <a:cubicBezTo>
                  <a:pt x="2913736" y="2588667"/>
                  <a:pt x="2990774" y="2534717"/>
                  <a:pt x="3026435" y="2457526"/>
                </a:cubicBezTo>
                <a:lnTo>
                  <a:pt x="4275049" y="2570988"/>
                </a:lnTo>
                <a:cubicBezTo>
                  <a:pt x="4277030" y="2578608"/>
                  <a:pt x="4279316" y="2586076"/>
                  <a:pt x="4282059" y="2593391"/>
                </a:cubicBezTo>
                <a:lnTo>
                  <a:pt x="3697376" y="3080614"/>
                </a:lnTo>
                <a:close/>
                <a:moveTo>
                  <a:pt x="3857016" y="1882978"/>
                </a:moveTo>
                <a:lnTo>
                  <a:pt x="4344010" y="1617345"/>
                </a:lnTo>
                <a:cubicBezTo>
                  <a:pt x="4365879" y="1637005"/>
                  <a:pt x="4391406" y="1652245"/>
                  <a:pt x="4419676" y="1662303"/>
                </a:cubicBezTo>
                <a:lnTo>
                  <a:pt x="4419676" y="2300021"/>
                </a:lnTo>
                <a:cubicBezTo>
                  <a:pt x="4405656" y="2305050"/>
                  <a:pt x="4392397" y="2311222"/>
                  <a:pt x="4379824" y="2318690"/>
                </a:cubicBezTo>
                <a:lnTo>
                  <a:pt x="3857016" y="1882978"/>
                </a:lnTo>
                <a:close/>
                <a:moveTo>
                  <a:pt x="4495800" y="2590800"/>
                </a:moveTo>
                <a:cubicBezTo>
                  <a:pt x="4453814" y="2590800"/>
                  <a:pt x="4419600" y="2556662"/>
                  <a:pt x="4419600" y="2514600"/>
                </a:cubicBezTo>
                <a:cubicBezTo>
                  <a:pt x="4419600" y="2472538"/>
                  <a:pt x="4453814" y="2438400"/>
                  <a:pt x="4495800" y="2438400"/>
                </a:cubicBezTo>
                <a:cubicBezTo>
                  <a:pt x="4537786" y="2438400"/>
                  <a:pt x="4572000" y="2472538"/>
                  <a:pt x="4572000" y="2514600"/>
                </a:cubicBezTo>
                <a:cubicBezTo>
                  <a:pt x="4572000" y="2556662"/>
                  <a:pt x="4537786" y="2590800"/>
                  <a:pt x="4495800" y="2590800"/>
                </a:cubicBezTo>
                <a:close/>
                <a:moveTo>
                  <a:pt x="4495800" y="1524000"/>
                </a:moveTo>
                <a:cubicBezTo>
                  <a:pt x="4453814" y="1524000"/>
                  <a:pt x="4419600" y="1489862"/>
                  <a:pt x="4419600" y="1447800"/>
                </a:cubicBezTo>
                <a:cubicBezTo>
                  <a:pt x="4419600" y="1405738"/>
                  <a:pt x="4453814" y="1371600"/>
                  <a:pt x="4495800" y="1371600"/>
                </a:cubicBezTo>
                <a:cubicBezTo>
                  <a:pt x="4537786" y="1371600"/>
                  <a:pt x="4572000" y="1405738"/>
                  <a:pt x="4572000" y="1447800"/>
                </a:cubicBezTo>
                <a:cubicBezTo>
                  <a:pt x="4572000" y="1489862"/>
                  <a:pt x="4537786" y="1524000"/>
                  <a:pt x="4495800" y="1524000"/>
                </a:cubicBezTo>
                <a:close/>
              </a:path>
            </a:pathLst>
          </a:custGeom>
          <a:solidFill>
            <a:srgbClr val="0186A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5214A"/>
              </a:buClr>
              <a:buSzPts val="1800"/>
              <a:buFont typeface="Open Sans"/>
              <a:buNone/>
              <a:tabLst/>
              <a:defRPr/>
            </a:pPr>
            <a:endParaRPr kumimoji="0" sz="1800" b="0" i="0" u="none" strike="noStrike" kern="0" cap="none" spc="0" normalizeH="0" baseline="0" noProof="0">
              <a:ln>
                <a:noFill/>
              </a:ln>
              <a:solidFill>
                <a:srgbClr val="A9A9A9"/>
              </a:solidFill>
              <a:effectLst/>
              <a:uLnTx/>
              <a:uFillTx/>
              <a:latin typeface="Open Sans"/>
              <a:ea typeface="Open Sans"/>
              <a:cs typeface="Open Sans"/>
              <a:sym typeface="Open Sans"/>
            </a:endParaRPr>
          </a:p>
        </p:txBody>
      </p:sp>
      <p:pic>
        <p:nvPicPr>
          <p:cNvPr id="77" name="Google Shape;77;g1f083006354_0_62"/>
          <p:cNvPicPr preferRelativeResize="0"/>
          <p:nvPr/>
        </p:nvPicPr>
        <p:blipFill rotWithShape="1">
          <a:blip r:embed="rId14">
            <a:alphaModFix/>
          </a:blip>
          <a:srcRect/>
          <a:stretch/>
        </p:blipFill>
        <p:spPr>
          <a:xfrm>
            <a:off x="937218" y="5040307"/>
            <a:ext cx="384881" cy="384881"/>
          </a:xfrm>
          <a:prstGeom prst="rect">
            <a:avLst/>
          </a:prstGeom>
          <a:noFill/>
          <a:ln>
            <a:noFill/>
          </a:ln>
        </p:spPr>
      </p:pic>
      <p:sp>
        <p:nvSpPr>
          <p:cNvPr id="78" name="Google Shape;78;g1f083006354_0_62"/>
          <p:cNvSpPr txBox="1">
            <a:spLocks noGrp="1"/>
          </p:cNvSpPr>
          <p:nvPr>
            <p:ph type="sldNum" idx="12"/>
          </p:nvPr>
        </p:nvSpPr>
        <p:spPr>
          <a:xfrm>
            <a:off x="11518041" y="6504057"/>
            <a:ext cx="662700" cy="3540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FFFFFF"/>
              </a:buClr>
              <a:buSzPts val="1200"/>
              <a:buFont typeface="Open Sans"/>
              <a:buNone/>
              <a:tabLst/>
              <a:defRPr/>
            </a:pPr>
            <a:fld id="{00000000-1234-1234-1234-123412341234}" type="slidenum">
              <a:rPr kumimoji="0" lang="fr-FR" sz="1200" b="0" i="0" u="none" strike="noStrike" kern="0" cap="none" spc="0" normalizeH="0" baseline="0" noProof="0">
                <a:ln>
                  <a:noFill/>
                </a:ln>
                <a:solidFill>
                  <a:srgbClr val="FFFFFF"/>
                </a:solidFill>
                <a:effectLst/>
                <a:uLnTx/>
                <a:uFillTx/>
                <a:latin typeface="Open Sans"/>
                <a:ea typeface="Open Sans"/>
                <a:cs typeface="Open Sans"/>
                <a:sym typeface="Open Sans"/>
              </a:rPr>
              <a:pPr marL="0" marR="0" lvl="0" indent="0" algn="r" defTabSz="914400" rtl="0" eaLnBrk="1" fontAlgn="auto" latinLnBrk="0" hangingPunct="1">
                <a:lnSpc>
                  <a:spcPct val="100000"/>
                </a:lnSpc>
                <a:spcBef>
                  <a:spcPts val="0"/>
                </a:spcBef>
                <a:spcAft>
                  <a:spcPts val="0"/>
                </a:spcAft>
                <a:buClr>
                  <a:srgbClr val="FFFFFF"/>
                </a:buClr>
                <a:buSzPts val="1200"/>
                <a:buFont typeface="Open Sans"/>
                <a:buNone/>
                <a:tabLst/>
                <a:defRPr/>
              </a:pPr>
              <a:t>3</a:t>
            </a:fld>
            <a:endParaRPr kumimoji="0" sz="1200" b="0" i="0" u="none" strike="noStrike" kern="0" cap="none" spc="0" normalizeH="0" baseline="0" noProof="0">
              <a:ln>
                <a:noFill/>
              </a:ln>
              <a:solidFill>
                <a:srgbClr val="FFFFFF"/>
              </a:solidFill>
              <a:effectLst/>
              <a:uLnTx/>
              <a:uFillTx/>
              <a:latin typeface="Open Sans"/>
              <a:ea typeface="Open Sans"/>
              <a:cs typeface="Open Sans"/>
              <a:sym typeface="Open Sans"/>
            </a:endParaRPr>
          </a:p>
        </p:txBody>
      </p:sp>
      <p:pic>
        <p:nvPicPr>
          <p:cNvPr id="79" name="Google Shape;79;g1f083006354_0_62" descr="Illustrateur contour"/>
          <p:cNvPicPr preferRelativeResize="0"/>
          <p:nvPr/>
        </p:nvPicPr>
        <p:blipFill rotWithShape="1">
          <a:blip r:embed="rId15">
            <a:alphaModFix/>
          </a:blip>
          <a:srcRect/>
          <a:stretch/>
        </p:blipFill>
        <p:spPr>
          <a:xfrm>
            <a:off x="832757" y="4061648"/>
            <a:ext cx="565544" cy="565544"/>
          </a:xfrm>
          <a:prstGeom prst="rect">
            <a:avLst/>
          </a:prstGeom>
          <a:noFill/>
          <a:ln>
            <a:noFill/>
          </a:ln>
        </p:spPr>
      </p:pic>
      <p:pic>
        <p:nvPicPr>
          <p:cNvPr id="80" name="Google Shape;80;g1f083006354_0_62" descr="University of Pennsylvania Health System | Penn Medicine"/>
          <p:cNvPicPr preferRelativeResize="0"/>
          <p:nvPr/>
        </p:nvPicPr>
        <p:blipFill rotWithShape="1">
          <a:blip r:embed="rId16">
            <a:alphaModFix/>
          </a:blip>
          <a:srcRect/>
          <a:stretch/>
        </p:blipFill>
        <p:spPr>
          <a:xfrm>
            <a:off x="3061271" y="6325719"/>
            <a:ext cx="1192724" cy="286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p:nvPr/>
        </p:nvSpPr>
        <p:spPr>
          <a:xfrm>
            <a:off x="1730190" y="1688257"/>
            <a:ext cx="9300300" cy="4771500"/>
          </a:xfrm>
          <a:prstGeom prst="rect">
            <a:avLst/>
          </a:prstGeom>
          <a:noFill/>
          <a:ln>
            <a:noFill/>
          </a:ln>
        </p:spPr>
        <p:txBody>
          <a:bodyPr spcFirstLastPara="1" wrap="square" lIns="91425" tIns="45700" rIns="91425" bIns="45700" anchor="t" anchorCtr="0">
            <a:spAutoFit/>
          </a:bodyPr>
          <a:lstStyle/>
          <a:p>
            <a:pPr marL="0" marR="0" lvl="4" indent="0" algn="l" rtl="0">
              <a:lnSpc>
                <a:spcPct val="100000"/>
              </a:lnSpc>
              <a:spcBef>
                <a:spcPts val="0"/>
              </a:spcBef>
              <a:spcAft>
                <a:spcPts val="0"/>
              </a:spcAft>
              <a:buClr>
                <a:srgbClr val="000000"/>
              </a:buClr>
              <a:buSzPts val="3000"/>
              <a:buFont typeface="Arial"/>
              <a:buNone/>
            </a:pPr>
            <a:r>
              <a:rPr lang="fr-FR" sz="3000" b="0" i="0" u="none" strike="noStrike" cap="none">
                <a:solidFill>
                  <a:srgbClr val="FFFFFF"/>
                </a:solidFill>
                <a:latin typeface="Calibri"/>
                <a:ea typeface="Calibri"/>
                <a:cs typeface="Calibri"/>
                <a:sym typeface="Calibri"/>
              </a:rPr>
              <a:t>In clinical use since 2019</a:t>
            </a:r>
            <a:endParaRPr sz="3000" b="0" i="0" u="none" strike="noStrike" cap="none">
              <a:solidFill>
                <a:srgbClr val="FFFFFF"/>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000"/>
              <a:buFont typeface="Arial"/>
              <a:buNone/>
            </a:pPr>
            <a:r>
              <a:rPr lang="fr-FR" sz="3000" b="0" i="0" u="none" strike="noStrike" cap="none">
                <a:solidFill>
                  <a:srgbClr val="FFFFFF"/>
                </a:solidFill>
                <a:latin typeface="Calibri"/>
                <a:ea typeface="Calibri"/>
                <a:cs typeface="Calibri"/>
                <a:sym typeface="Calibri"/>
              </a:rPr>
              <a:t>150 + structures (OAR and LN) on CT </a:t>
            </a:r>
            <a:endParaRPr sz="3000" b="0" i="0" u="none" strike="noStrike" cap="none">
              <a:solidFill>
                <a:srgbClr val="FFFFFF"/>
              </a:solidFill>
              <a:latin typeface="Calibri"/>
              <a:ea typeface="Calibri"/>
              <a:cs typeface="Calibri"/>
              <a:sym typeface="Calibri"/>
            </a:endParaRPr>
          </a:p>
          <a:p>
            <a:pPr marL="914400" lvl="0" indent="-431800" algn="l" rtl="0">
              <a:spcBef>
                <a:spcPts val="0"/>
              </a:spcBef>
              <a:spcAft>
                <a:spcPts val="0"/>
              </a:spcAft>
              <a:buClr>
                <a:schemeClr val="lt2"/>
              </a:buClr>
              <a:buSzPts val="3200"/>
              <a:buFont typeface="Calibri"/>
              <a:buChar char="➔"/>
            </a:pPr>
            <a:r>
              <a:rPr lang="fr-FR" sz="3000">
                <a:solidFill>
                  <a:schemeClr val="lt2"/>
                </a:solidFill>
                <a:latin typeface="Calibri"/>
                <a:ea typeface="Calibri"/>
                <a:cs typeface="Calibri"/>
                <a:sym typeface="Calibri"/>
              </a:rPr>
              <a:t>Sub structures of the heart</a:t>
            </a:r>
            <a:endParaRPr sz="3000">
              <a:solidFill>
                <a:schemeClr val="lt2"/>
              </a:solidFill>
              <a:latin typeface="Calibri"/>
              <a:ea typeface="Calibri"/>
              <a:cs typeface="Calibri"/>
              <a:sym typeface="Calibri"/>
            </a:endParaRPr>
          </a:p>
          <a:p>
            <a:pPr marL="914400" lvl="0" indent="-431800" algn="l" rtl="0">
              <a:spcBef>
                <a:spcPts val="0"/>
              </a:spcBef>
              <a:spcAft>
                <a:spcPts val="0"/>
              </a:spcAft>
              <a:buClr>
                <a:schemeClr val="lt2"/>
              </a:buClr>
              <a:buSzPts val="3200"/>
              <a:buFont typeface="Calibri"/>
              <a:buChar char="➔"/>
            </a:pPr>
            <a:r>
              <a:rPr lang="fr-FR" sz="3000">
                <a:solidFill>
                  <a:schemeClr val="lt2"/>
                </a:solidFill>
                <a:latin typeface="Calibri"/>
                <a:ea typeface="Calibri"/>
                <a:cs typeface="Calibri"/>
                <a:sym typeface="Calibri"/>
              </a:rPr>
              <a:t>SBRT Thorax</a:t>
            </a:r>
            <a:endParaRPr sz="3000">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000"/>
              <a:buFont typeface="Arial"/>
              <a:buNone/>
            </a:pPr>
            <a:r>
              <a:rPr lang="fr-FR" sz="3000" b="0" i="0" u="none" strike="noStrike" cap="none">
                <a:solidFill>
                  <a:srgbClr val="FFFFFF"/>
                </a:solidFill>
                <a:latin typeface="Calibri"/>
                <a:ea typeface="Calibri"/>
                <a:cs typeface="Calibri"/>
                <a:sym typeface="Calibri"/>
              </a:rPr>
              <a:t>70 + structures on MR</a:t>
            </a:r>
            <a:endParaRPr sz="3000" b="0" i="0" u="none" strike="noStrike" cap="none">
              <a:solidFill>
                <a:srgbClr val="FFFFFF"/>
              </a:solidFill>
              <a:latin typeface="Calibri"/>
              <a:ea typeface="Calibri"/>
              <a:cs typeface="Calibri"/>
              <a:sym typeface="Calibri"/>
            </a:endParaRPr>
          </a:p>
          <a:p>
            <a:pPr marL="182880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000"/>
              <a:buFont typeface="Arial"/>
              <a:buNone/>
            </a:pPr>
            <a:r>
              <a:rPr lang="fr-FR" sz="3000">
                <a:solidFill>
                  <a:srgbClr val="FFFFFF"/>
                </a:solidFill>
                <a:latin typeface="Calibri"/>
                <a:ea typeface="Calibri"/>
                <a:cs typeface="Calibri"/>
                <a:sym typeface="Calibri"/>
              </a:rPr>
              <a:t>3-</a:t>
            </a:r>
            <a:r>
              <a:rPr lang="fr-FR" sz="3000" b="0" i="0" u="none" strike="noStrike" cap="none">
                <a:solidFill>
                  <a:srgbClr val="FFFFFF"/>
                </a:solidFill>
                <a:latin typeface="Calibri"/>
                <a:ea typeface="Calibri"/>
                <a:cs typeface="Calibri"/>
                <a:sym typeface="Calibri"/>
              </a:rPr>
              <a:t>4 minutes contouring</a:t>
            </a:r>
            <a:endParaRPr sz="3000" b="0" i="0" u="none" strike="noStrike" cap="none">
              <a:solidFill>
                <a:srgbClr val="FFFFFF"/>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000"/>
              <a:buFont typeface="Arial"/>
              <a:buNone/>
            </a:pPr>
            <a:r>
              <a:rPr lang="fr-FR" sz="3000" b="0" i="0" u="none" strike="noStrike" cap="none">
                <a:solidFill>
                  <a:srgbClr val="FFFFFF"/>
                </a:solidFill>
                <a:latin typeface="Calibri"/>
                <a:ea typeface="Calibri"/>
                <a:cs typeface="Calibri"/>
                <a:sym typeface="Calibri"/>
              </a:rPr>
              <a:t>Plug and play</a:t>
            </a:r>
            <a:endParaRPr sz="3000" b="0" i="0" u="none" strike="noStrike" cap="none">
              <a:solidFill>
                <a:srgbClr val="FFFFFF"/>
              </a:solidFill>
              <a:latin typeface="Calibri"/>
              <a:ea typeface="Calibri"/>
              <a:cs typeface="Calibri"/>
              <a:sym typeface="Calibri"/>
            </a:endParaRPr>
          </a:p>
        </p:txBody>
      </p:sp>
      <p:pic>
        <p:nvPicPr>
          <p:cNvPr id="197" name="Google Shape;197;p3"/>
          <p:cNvPicPr preferRelativeResize="0"/>
          <p:nvPr/>
        </p:nvPicPr>
        <p:blipFill rotWithShape="1">
          <a:blip r:embed="rId3">
            <a:alphaModFix/>
          </a:blip>
          <a:srcRect/>
          <a:stretch/>
        </p:blipFill>
        <p:spPr>
          <a:xfrm>
            <a:off x="962006" y="5072262"/>
            <a:ext cx="436128" cy="436128"/>
          </a:xfrm>
          <a:prstGeom prst="rect">
            <a:avLst/>
          </a:prstGeom>
          <a:noFill/>
          <a:ln>
            <a:noFill/>
          </a:ln>
        </p:spPr>
      </p:pic>
      <p:sp>
        <p:nvSpPr>
          <p:cNvPr id="198" name="Google Shape;198;p3"/>
          <p:cNvSpPr txBox="1"/>
          <p:nvPr/>
        </p:nvSpPr>
        <p:spPr>
          <a:xfrm>
            <a:off x="0" y="151708"/>
            <a:ext cx="12191999" cy="12616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chemeClr val="dk2"/>
              </a:buClr>
              <a:buSzPts val="2400"/>
              <a:buFont typeface="Exo 2"/>
              <a:buNone/>
            </a:pPr>
            <a:r>
              <a:rPr lang="fr-FR" sz="4267" b="1" i="0" u="none" strike="noStrike" cap="none">
                <a:solidFill>
                  <a:schemeClr val="lt2"/>
                </a:solidFill>
                <a:latin typeface="Exo 2"/>
                <a:ea typeface="Exo 2"/>
                <a:cs typeface="Exo 2"/>
                <a:sym typeface="Exo 2"/>
              </a:rPr>
              <a:t>Annotate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2"/>
              </a:buClr>
              <a:buSzPts val="2400"/>
              <a:buFont typeface="Exo 2"/>
              <a:buNone/>
            </a:pPr>
            <a:r>
              <a:rPr lang="fr-FR" sz="4000" b="1" i="0" u="none" strike="noStrike" cap="none">
                <a:solidFill>
                  <a:srgbClr val="EC8824"/>
                </a:solidFill>
                <a:latin typeface="Exo 2"/>
                <a:ea typeface="Exo 2"/>
                <a:cs typeface="Exo 2"/>
                <a:sym typeface="Exo 2"/>
              </a:rPr>
              <a:t>AI-powered contouring tool</a:t>
            </a:r>
            <a:endParaRPr sz="4000" b="1" i="0" u="none" strike="noStrike" cap="none">
              <a:solidFill>
                <a:srgbClr val="EC8824"/>
              </a:solidFill>
              <a:latin typeface="Exo 2"/>
              <a:ea typeface="Exo 2"/>
              <a:cs typeface="Exo 2"/>
              <a:sym typeface="Exo 2"/>
            </a:endParaRPr>
          </a:p>
        </p:txBody>
      </p:sp>
      <p:pic>
        <p:nvPicPr>
          <p:cNvPr id="199" name="Google Shape;199;p3" descr="Logo, icon&#10;&#10;Description automatically generated"/>
          <p:cNvPicPr preferRelativeResize="0"/>
          <p:nvPr/>
        </p:nvPicPr>
        <p:blipFill rotWithShape="1">
          <a:blip r:embed="rId4">
            <a:alphaModFix/>
          </a:blip>
          <a:srcRect/>
          <a:stretch/>
        </p:blipFill>
        <p:spPr>
          <a:xfrm>
            <a:off x="775596" y="1909482"/>
            <a:ext cx="609452" cy="485385"/>
          </a:xfrm>
          <a:prstGeom prst="rect">
            <a:avLst/>
          </a:prstGeom>
          <a:noFill/>
          <a:ln>
            <a:noFill/>
          </a:ln>
        </p:spPr>
      </p:pic>
      <p:pic>
        <p:nvPicPr>
          <p:cNvPr id="200" name="Google Shape;200;p3" descr="Heart organ with solid fill"/>
          <p:cNvPicPr preferRelativeResize="0"/>
          <p:nvPr/>
        </p:nvPicPr>
        <p:blipFill rotWithShape="1">
          <a:blip r:embed="rId5">
            <a:alphaModFix/>
          </a:blip>
          <a:srcRect/>
          <a:stretch/>
        </p:blipFill>
        <p:spPr>
          <a:xfrm>
            <a:off x="773283" y="3426525"/>
            <a:ext cx="614083" cy="614083"/>
          </a:xfrm>
          <a:prstGeom prst="rect">
            <a:avLst/>
          </a:prstGeom>
          <a:noFill/>
          <a:ln>
            <a:noFill/>
          </a:ln>
        </p:spPr>
      </p:pic>
      <p:pic>
        <p:nvPicPr>
          <p:cNvPr id="201" name="Google Shape;201;p3" descr="Plugged Unplugged with solid fill"/>
          <p:cNvPicPr preferRelativeResize="0"/>
          <p:nvPr/>
        </p:nvPicPr>
        <p:blipFill rotWithShape="1">
          <a:blip r:embed="rId6">
            <a:alphaModFix/>
          </a:blip>
          <a:srcRect/>
          <a:stretch/>
        </p:blipFill>
        <p:spPr>
          <a:xfrm>
            <a:off x="890960" y="5881538"/>
            <a:ext cx="578224" cy="578224"/>
          </a:xfrm>
          <a:prstGeom prst="rect">
            <a:avLst/>
          </a:prstGeom>
          <a:noFill/>
          <a:ln>
            <a:noFill/>
          </a:ln>
        </p:spPr>
      </p:pic>
      <p:pic>
        <p:nvPicPr>
          <p:cNvPr id="202" name="Google Shape;202;p3"/>
          <p:cNvPicPr preferRelativeResize="0"/>
          <p:nvPr/>
        </p:nvPicPr>
        <p:blipFill rotWithShape="1">
          <a:blip r:embed="rId7">
            <a:alphaModFix/>
          </a:blip>
          <a:srcRect t="29380" b="29381"/>
          <a:stretch/>
        </p:blipFill>
        <p:spPr>
          <a:xfrm>
            <a:off x="10182759" y="5979560"/>
            <a:ext cx="1762198" cy="726732"/>
          </a:xfrm>
          <a:prstGeom prst="rect">
            <a:avLst/>
          </a:prstGeom>
          <a:noFill/>
          <a:ln>
            <a:noFill/>
          </a:ln>
        </p:spPr>
      </p:pic>
      <p:pic>
        <p:nvPicPr>
          <p:cNvPr id="203" name="Google Shape;203;p3" descr="Our products - TheraPanacea"/>
          <p:cNvPicPr preferRelativeResize="0"/>
          <p:nvPr/>
        </p:nvPicPr>
        <p:blipFill rotWithShape="1">
          <a:blip r:embed="rId8">
            <a:alphaModFix/>
          </a:blip>
          <a:srcRect/>
          <a:stretch/>
        </p:blipFill>
        <p:spPr>
          <a:xfrm>
            <a:off x="8898609" y="3382100"/>
            <a:ext cx="3124790" cy="1625976"/>
          </a:xfrm>
          <a:prstGeom prst="rect">
            <a:avLst/>
          </a:prstGeom>
          <a:noFill/>
          <a:ln>
            <a:noFill/>
          </a:ln>
        </p:spPr>
      </p:pic>
    </p:spTree>
    <p:extLst>
      <p:ext uri="{BB962C8B-B14F-4D97-AF65-F5344CB8AC3E}">
        <p14:creationId xmlns:p14="http://schemas.microsoft.com/office/powerpoint/2010/main" val="216861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
          <p:cNvSpPr txBox="1">
            <a:spLocks noGrp="1"/>
          </p:cNvSpPr>
          <p:nvPr>
            <p:ph type="ctrTitle"/>
          </p:nvPr>
        </p:nvSpPr>
        <p:spPr>
          <a:xfrm>
            <a:off x="0" y="151708"/>
            <a:ext cx="12191999" cy="1425422"/>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dk2"/>
              </a:buClr>
              <a:buSzPts val="2400"/>
              <a:buNone/>
            </a:pPr>
            <a:r>
              <a:rPr lang="fr-FR" sz="4267">
                <a:solidFill>
                  <a:schemeClr val="lt2"/>
                </a:solidFill>
              </a:rPr>
              <a:t>MR Box</a:t>
            </a:r>
            <a:br>
              <a:rPr lang="fr-FR" sz="4267">
                <a:solidFill>
                  <a:schemeClr val="lt2"/>
                </a:solidFill>
              </a:rPr>
            </a:br>
            <a:r>
              <a:rPr lang="fr-FR" sz="4400">
                <a:solidFill>
                  <a:srgbClr val="EC8824"/>
                </a:solidFill>
              </a:rPr>
              <a:t>Synthetic CT for MR-guided workflow</a:t>
            </a:r>
            <a:endParaRPr sz="4267">
              <a:solidFill>
                <a:schemeClr val="lt2"/>
              </a:solidFill>
            </a:endParaRPr>
          </a:p>
        </p:txBody>
      </p:sp>
      <p:sp>
        <p:nvSpPr>
          <p:cNvPr id="272" name="Google Shape;272;p5"/>
          <p:cNvSpPr txBox="1"/>
          <p:nvPr/>
        </p:nvSpPr>
        <p:spPr>
          <a:xfrm>
            <a:off x="1810300" y="1931550"/>
            <a:ext cx="8599200" cy="6495600"/>
          </a:xfrm>
          <a:prstGeom prst="rect">
            <a:avLst/>
          </a:prstGeom>
          <a:noFill/>
          <a:ln>
            <a:noFill/>
          </a:ln>
        </p:spPr>
        <p:txBody>
          <a:bodyPr spcFirstLastPara="1" wrap="square" lIns="91425" tIns="45700" rIns="91425" bIns="45700" anchor="t" anchorCtr="0">
            <a:spAutoFit/>
          </a:bodyPr>
          <a:lstStyle/>
          <a:p>
            <a:pPr marL="0" marR="0" lvl="4" indent="0" algn="l" rtl="0">
              <a:lnSpc>
                <a:spcPct val="100000"/>
              </a:lnSpc>
              <a:spcBef>
                <a:spcPts val="0"/>
              </a:spcBef>
              <a:spcAft>
                <a:spcPts val="0"/>
              </a:spcAft>
              <a:buClr>
                <a:srgbClr val="000000"/>
              </a:buClr>
              <a:buSzPts val="3200"/>
              <a:buFont typeface="Arial"/>
              <a:buNone/>
            </a:pPr>
            <a:r>
              <a:rPr lang="fr-FR" sz="3200" b="0" i="0" u="none" strike="noStrike" cap="none">
                <a:solidFill>
                  <a:schemeClr val="lt2"/>
                </a:solidFill>
                <a:latin typeface="Calibri"/>
                <a:ea typeface="Calibri"/>
                <a:cs typeface="Calibri"/>
                <a:sym typeface="Calibri"/>
              </a:rPr>
              <a:t>Automatic delineation on MR</a:t>
            </a:r>
            <a:endParaRPr sz="3200" b="0" i="0" u="none" strike="noStrike" cap="none">
              <a:solidFill>
                <a:schemeClr val="lt2"/>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200"/>
              <a:buFont typeface="Arial"/>
              <a:buNone/>
            </a:pPr>
            <a:endParaRPr sz="3200" b="0" i="0" u="none" strike="noStrike" cap="none">
              <a:solidFill>
                <a:schemeClr val="lt2"/>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200"/>
              <a:buFont typeface="Arial"/>
              <a:buNone/>
            </a:pPr>
            <a:r>
              <a:rPr lang="fr-FR" sz="3200" b="0" i="0" u="none" strike="noStrike" cap="none">
                <a:solidFill>
                  <a:srgbClr val="FFFFFF"/>
                </a:solidFill>
                <a:latin typeface="Calibri"/>
                <a:ea typeface="Calibri"/>
                <a:cs typeface="Calibri"/>
                <a:sym typeface="Calibri"/>
              </a:rPr>
              <a:t>Generate a pseudo-CT from MR images</a:t>
            </a:r>
            <a:endParaRPr sz="1400" b="0" i="0" u="none" strike="noStrike" cap="none">
              <a:solidFill>
                <a:srgbClr val="000000"/>
              </a:solidFill>
              <a:latin typeface="Arial"/>
              <a:ea typeface="Arial"/>
              <a:cs typeface="Arial"/>
              <a:sym typeface="Arial"/>
            </a:endParaRPr>
          </a:p>
          <a:p>
            <a:pPr marL="914400" marR="0" lvl="5" indent="-482600" algn="l" rtl="0">
              <a:lnSpc>
                <a:spcPct val="100000"/>
              </a:lnSpc>
              <a:spcBef>
                <a:spcPts val="0"/>
              </a:spcBef>
              <a:spcAft>
                <a:spcPts val="0"/>
              </a:spcAft>
              <a:buClr>
                <a:srgbClr val="FFFFFF"/>
              </a:buClr>
              <a:buSzPts val="3200"/>
              <a:buFont typeface="Calibri"/>
              <a:buChar char="⮚"/>
            </a:pPr>
            <a:r>
              <a:rPr lang="fr-FR" sz="3200" b="0" i="0" u="none" strike="noStrike" cap="none">
                <a:solidFill>
                  <a:srgbClr val="FFFFFF"/>
                </a:solidFill>
                <a:latin typeface="Calibri"/>
                <a:ea typeface="Calibri"/>
                <a:cs typeface="Calibri"/>
                <a:sym typeface="Calibri"/>
              </a:rPr>
              <a:t>Avoid registrations errors</a:t>
            </a:r>
            <a:endParaRPr sz="3200" b="0" i="0" u="none" strike="noStrike" cap="none">
              <a:solidFill>
                <a:srgbClr val="FFFFFF"/>
              </a:solidFill>
              <a:latin typeface="Calibri"/>
              <a:ea typeface="Calibri"/>
              <a:cs typeface="Calibri"/>
              <a:sym typeface="Calibri"/>
            </a:endParaRPr>
          </a:p>
          <a:p>
            <a:pPr marL="914400" marR="0" lvl="5" indent="-482600" algn="l" rtl="0">
              <a:lnSpc>
                <a:spcPct val="100000"/>
              </a:lnSpc>
              <a:spcBef>
                <a:spcPts val="0"/>
              </a:spcBef>
              <a:spcAft>
                <a:spcPts val="0"/>
              </a:spcAft>
              <a:buClr>
                <a:srgbClr val="FFFFFF"/>
              </a:buClr>
              <a:buSzPts val="3200"/>
              <a:buFont typeface="Calibri"/>
              <a:buChar char="⮚"/>
            </a:pPr>
            <a:r>
              <a:rPr lang="fr-FR" sz="3200" b="0" i="0" u="none" strike="noStrike" cap="none">
                <a:solidFill>
                  <a:srgbClr val="FFFFFF"/>
                </a:solidFill>
                <a:latin typeface="Calibri"/>
                <a:ea typeface="Calibri"/>
                <a:cs typeface="Calibri"/>
                <a:sym typeface="Calibri"/>
              </a:rPr>
              <a:t>Accelerate adaptive routines</a:t>
            </a:r>
            <a:endParaRPr sz="1400" b="0" i="0" u="none" strike="noStrike" cap="none">
              <a:solidFill>
                <a:srgbClr val="000000"/>
              </a:solidFill>
              <a:latin typeface="Arial"/>
              <a:ea typeface="Arial"/>
              <a:cs typeface="Arial"/>
              <a:sym typeface="Arial"/>
            </a:endParaRPr>
          </a:p>
          <a:p>
            <a:pPr marL="914400" marR="0" lvl="5" indent="-482600" algn="l" rtl="0">
              <a:lnSpc>
                <a:spcPct val="100000"/>
              </a:lnSpc>
              <a:spcBef>
                <a:spcPts val="0"/>
              </a:spcBef>
              <a:spcAft>
                <a:spcPts val="0"/>
              </a:spcAft>
              <a:buClr>
                <a:srgbClr val="FFFFFF"/>
              </a:buClr>
              <a:buSzPts val="3200"/>
              <a:buFont typeface="Calibri"/>
              <a:buChar char="⮚"/>
            </a:pPr>
            <a:r>
              <a:rPr lang="fr-FR" sz="3200" b="0" i="0" u="none" strike="noStrike" cap="none">
                <a:solidFill>
                  <a:srgbClr val="FFFFFF"/>
                </a:solidFill>
                <a:latin typeface="Calibri"/>
                <a:ea typeface="Calibri"/>
                <a:cs typeface="Calibri"/>
                <a:sym typeface="Calibri"/>
              </a:rPr>
              <a:t>Less machine time</a:t>
            </a:r>
            <a:endParaRPr sz="3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200"/>
              <a:buFont typeface="Arial"/>
              <a:buNone/>
            </a:pPr>
            <a:r>
              <a:rPr lang="fr-FR" sz="3200" b="0" i="0" u="none" strike="noStrike" cap="none">
                <a:solidFill>
                  <a:srgbClr val="FFFFFF"/>
                </a:solidFill>
                <a:latin typeface="Calibri"/>
                <a:ea typeface="Calibri"/>
                <a:cs typeface="Calibri"/>
                <a:sym typeface="Calibri"/>
              </a:rPr>
              <a:t>Brain T1, Pelvis T2, Pelvis</a:t>
            </a:r>
            <a:r>
              <a:rPr lang="fr-FR" sz="3200">
                <a:solidFill>
                  <a:srgbClr val="FFFFFF"/>
                </a:solidFill>
                <a:latin typeface="Calibri"/>
                <a:ea typeface="Calibri"/>
                <a:cs typeface="Calibri"/>
                <a:sym typeface="Calibri"/>
              </a:rPr>
              <a:t>/</a:t>
            </a:r>
            <a:r>
              <a:rPr lang="fr-FR" sz="3200" b="0" i="0" u="none" strike="noStrike" cap="none">
                <a:solidFill>
                  <a:srgbClr val="FFFFFF"/>
                </a:solidFill>
                <a:latin typeface="Calibri"/>
                <a:ea typeface="Calibri"/>
                <a:cs typeface="Calibri"/>
                <a:sym typeface="Calibri"/>
              </a:rPr>
              <a:t>Abdo Truefisp (ViewRay)</a:t>
            </a:r>
            <a:endParaRPr sz="3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3200"/>
              <a:buFont typeface="Calibri"/>
              <a:buNone/>
            </a:pPr>
            <a:r>
              <a:rPr lang="fr-FR" sz="3200" b="0" i="0" u="none" strike="noStrike" cap="none">
                <a:solidFill>
                  <a:srgbClr val="FFFFFF"/>
                </a:solidFill>
                <a:latin typeface="Calibri"/>
                <a:ea typeface="Calibri"/>
                <a:cs typeface="Calibri"/>
                <a:sym typeface="Calibri"/>
              </a:rPr>
              <a:t>And more </a:t>
            </a:r>
            <a:r>
              <a:rPr lang="fr-FR" sz="3200">
                <a:solidFill>
                  <a:srgbClr val="FFFFFF"/>
                </a:solidFill>
                <a:latin typeface="Calibri"/>
                <a:ea typeface="Calibri"/>
                <a:cs typeface="Calibri"/>
                <a:sym typeface="Calibri"/>
              </a:rPr>
              <a:t>under development</a:t>
            </a:r>
            <a:endParaRPr sz="3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p:txBody>
      </p:sp>
      <p:pic>
        <p:nvPicPr>
          <p:cNvPr id="273" name="Google Shape;273;p5" descr="Left Brain with solid fill"/>
          <p:cNvPicPr preferRelativeResize="0"/>
          <p:nvPr/>
        </p:nvPicPr>
        <p:blipFill rotWithShape="1">
          <a:blip r:embed="rId3">
            <a:alphaModFix/>
          </a:blip>
          <a:srcRect/>
          <a:stretch/>
        </p:blipFill>
        <p:spPr>
          <a:xfrm>
            <a:off x="914400" y="3650751"/>
            <a:ext cx="821076" cy="821076"/>
          </a:xfrm>
          <a:prstGeom prst="rect">
            <a:avLst/>
          </a:prstGeom>
          <a:noFill/>
          <a:ln>
            <a:noFill/>
          </a:ln>
        </p:spPr>
      </p:pic>
      <p:pic>
        <p:nvPicPr>
          <p:cNvPr id="274" name="Google Shape;274;p5" descr="Pencil with solid fill"/>
          <p:cNvPicPr preferRelativeResize="0"/>
          <p:nvPr/>
        </p:nvPicPr>
        <p:blipFill rotWithShape="1">
          <a:blip r:embed="rId4">
            <a:alphaModFix/>
          </a:blip>
          <a:srcRect/>
          <a:stretch/>
        </p:blipFill>
        <p:spPr>
          <a:xfrm>
            <a:off x="1088204" y="2188395"/>
            <a:ext cx="647271" cy="647271"/>
          </a:xfrm>
          <a:prstGeom prst="rect">
            <a:avLst/>
          </a:prstGeom>
          <a:noFill/>
          <a:ln>
            <a:noFill/>
          </a:ln>
        </p:spPr>
      </p:pic>
      <p:pic>
        <p:nvPicPr>
          <p:cNvPr id="275" name="Google Shape;275;p5" descr="Clipboard Checked with solid fill"/>
          <p:cNvPicPr preferRelativeResize="0"/>
          <p:nvPr/>
        </p:nvPicPr>
        <p:blipFill rotWithShape="1">
          <a:blip r:embed="rId5">
            <a:alphaModFix/>
          </a:blip>
          <a:srcRect/>
          <a:stretch/>
        </p:blipFill>
        <p:spPr>
          <a:xfrm>
            <a:off x="990599" y="5363109"/>
            <a:ext cx="744877" cy="744877"/>
          </a:xfrm>
          <a:prstGeom prst="rect">
            <a:avLst/>
          </a:prstGeom>
          <a:noFill/>
          <a:ln>
            <a:noFill/>
          </a:ln>
        </p:spPr>
      </p:pic>
      <p:pic>
        <p:nvPicPr>
          <p:cNvPr id="276" name="Google Shape;276;p5"/>
          <p:cNvPicPr preferRelativeResize="0"/>
          <p:nvPr/>
        </p:nvPicPr>
        <p:blipFill rotWithShape="1">
          <a:blip r:embed="rId6">
            <a:alphaModFix/>
          </a:blip>
          <a:srcRect/>
          <a:stretch/>
        </p:blipFill>
        <p:spPr>
          <a:xfrm>
            <a:off x="7304443" y="2407225"/>
            <a:ext cx="5818806" cy="3184576"/>
          </a:xfrm>
          <a:prstGeom prst="rect">
            <a:avLst/>
          </a:prstGeom>
          <a:noFill/>
          <a:ln>
            <a:noFill/>
          </a:ln>
        </p:spPr>
      </p:pic>
      <p:pic>
        <p:nvPicPr>
          <p:cNvPr id="277" name="Google Shape;277;p5"/>
          <p:cNvPicPr preferRelativeResize="0"/>
          <p:nvPr/>
        </p:nvPicPr>
        <p:blipFill rotWithShape="1">
          <a:blip r:embed="rId7">
            <a:alphaModFix/>
          </a:blip>
          <a:srcRect t="29380" b="29381"/>
          <a:stretch/>
        </p:blipFill>
        <p:spPr>
          <a:xfrm>
            <a:off x="10182759" y="5979560"/>
            <a:ext cx="1762198" cy="7267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13"/>
          <p:cNvPicPr preferRelativeResize="0"/>
          <p:nvPr/>
        </p:nvPicPr>
        <p:blipFill rotWithShape="1">
          <a:blip r:embed="rId3">
            <a:alphaModFix/>
          </a:blip>
          <a:srcRect t="4995" b="8054"/>
          <a:stretch/>
        </p:blipFill>
        <p:spPr>
          <a:xfrm>
            <a:off x="618541" y="726141"/>
            <a:ext cx="11063921" cy="545950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376</Words>
  <Application>Microsoft Office PowerPoint</Application>
  <PresentationFormat>Widescreen</PresentationFormat>
  <Paragraphs>46</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Exo 2</vt:lpstr>
      <vt:lpstr>Open Sans</vt:lpstr>
      <vt:lpstr>Open Sans SemiBold</vt:lpstr>
      <vt:lpstr>Office Theme</vt:lpstr>
      <vt:lpstr>Automatic dose optimization for radiotherapy</vt:lpstr>
      <vt:lpstr>Re-inventing cancer treatment with Artificial Intelligence </vt:lpstr>
      <vt:lpstr>PowerPoint Presentation</vt:lpstr>
      <vt:lpstr>PowerPoint Presentation</vt:lpstr>
      <vt:lpstr>MR Box Synthetic CT for MR-guided workflow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dose optimization for radiotherapy</dc:title>
  <dc:creator>Paul Dubois</dc:creator>
  <cp:lastModifiedBy>Paul Dubois</cp:lastModifiedBy>
  <cp:revision>2</cp:revision>
  <dcterms:created xsi:type="dcterms:W3CDTF">2023-06-01T11:33:31Z</dcterms:created>
  <dcterms:modified xsi:type="dcterms:W3CDTF">2023-06-01T11:52:14Z</dcterms:modified>
</cp:coreProperties>
</file>