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E702-1544-45A5-8F79-409396AAFB4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F8B6-B22C-44EE-8F7A-9C1F36F74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837" y="1043214"/>
            <a:ext cx="3362325" cy="541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9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51" y="1066800"/>
            <a:ext cx="3209925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479" y="1047523"/>
            <a:ext cx="3009900" cy="5343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294" y="1178151"/>
            <a:ext cx="2600325" cy="3514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75" y="4821011"/>
            <a:ext cx="12382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725" y="4901521"/>
            <a:ext cx="1304925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Gradie</dc:creator>
  <cp:lastModifiedBy>Paul Gradie</cp:lastModifiedBy>
  <cp:revision>2</cp:revision>
  <dcterms:created xsi:type="dcterms:W3CDTF">2017-02-27T00:31:41Z</dcterms:created>
  <dcterms:modified xsi:type="dcterms:W3CDTF">2017-02-27T00:43:34Z</dcterms:modified>
</cp:coreProperties>
</file>