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67" r:id="rId71"/>
    <p:sldId id="268" r:id="rId72"/>
    <p:sldId id="258" r:id="rId73"/>
    <p:sldId id="259" r:id="rId74"/>
    <p:sldId id="261" r:id="rId75"/>
    <p:sldId id="265" r:id="rId76"/>
    <p:sldId id="264" r:id="rId77"/>
    <p:sldId id="260" r:id="rId78"/>
    <p:sldId id="262" r:id="rId79"/>
    <p:sldId id="263" r:id="rId80"/>
    <p:sldId id="266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59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4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7.xml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33.xml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39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47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65.xml"/><Relationship Id="rId10" Type="http://schemas.openxmlformats.org/officeDocument/2006/relationships/customXml" Target="../../customXml/item50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62.xml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6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5.xml"/><Relationship Id="rId10" Type="http://schemas.openxmlformats.org/officeDocument/2006/relationships/customXml" Target="../../customXml/item55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17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31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46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44.xml"/><Relationship Id="rId5" Type="http://schemas.openxmlformats.org/officeDocument/2006/relationships/customXml" Target="../../customXml/item34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68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.emf"/><Relationship Id="rId26" Type="http://schemas.openxmlformats.org/officeDocument/2006/relationships/image" Target="../media/image16.svg"/><Relationship Id="rId3" Type="http://schemas.openxmlformats.org/officeDocument/2006/relationships/customXml" Target="../../customXml/item63.xml"/><Relationship Id="rId21" Type="http://schemas.openxmlformats.org/officeDocument/2006/relationships/image" Target="../media/image11.png"/><Relationship Id="rId34" Type="http://schemas.openxmlformats.org/officeDocument/2006/relationships/image" Target="../media/image24.svg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13.xml"/><Relationship Id="rId17" Type="http://schemas.openxmlformats.org/officeDocument/2006/relationships/image" Target="../media/image7.emf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customXml" Target="../../customXml/item23.xml"/><Relationship Id="rId16" Type="http://schemas.openxmlformats.org/officeDocument/2006/relationships/image" Target="../media/image2.emf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26.xml"/><Relationship Id="rId24" Type="http://schemas.openxmlformats.org/officeDocument/2006/relationships/image" Target="../media/image14.svg"/><Relationship Id="rId32" Type="http://schemas.openxmlformats.org/officeDocument/2006/relationships/image" Target="../media/image22.svg"/><Relationship Id="rId5" Type="http://schemas.openxmlformats.org/officeDocument/2006/relationships/customXml" Target="../../customXml/item11.xml"/><Relationship Id="rId15" Type="http://schemas.openxmlformats.org/officeDocument/2006/relationships/image" Target="../media/image1.emf"/><Relationship Id="rId23" Type="http://schemas.openxmlformats.org/officeDocument/2006/relationships/image" Target="../media/image13.png"/><Relationship Id="rId28" Type="http://schemas.openxmlformats.org/officeDocument/2006/relationships/image" Target="../media/image18.svg"/><Relationship Id="rId10" Type="http://schemas.openxmlformats.org/officeDocument/2006/relationships/customXml" Target="../../customXml/item9.xml"/><Relationship Id="rId19" Type="http://schemas.openxmlformats.org/officeDocument/2006/relationships/image" Target="../media/image9.emf"/><Relationship Id="rId31" Type="http://schemas.openxmlformats.org/officeDocument/2006/relationships/image" Target="../media/image21.png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43.xml"/><Relationship Id="rId14" Type="http://schemas.openxmlformats.org/officeDocument/2006/relationships/image" Target="../media/image6.emf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svg"/><Relationship Id="rId8" Type="http://schemas.openxmlformats.org/officeDocument/2006/relationships/customXml" Target="../../customXml/item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r.vexels.com/vetores/previsualizar/74391/logo-liner-violino-musical" TargetMode="External"/><Relationship Id="rId13" Type="http://schemas.openxmlformats.org/officeDocument/2006/relationships/image" Target="../media/image32.jpg"/><Relationship Id="rId3" Type="http://schemas.openxmlformats.org/officeDocument/2006/relationships/customXml" Target="../../customXml/item51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1.emf"/><Relationship Id="rId2" Type="http://schemas.openxmlformats.org/officeDocument/2006/relationships/customXml" Target="../../customXml/item7.xml"/><Relationship Id="rId16" Type="http://schemas.openxmlformats.org/officeDocument/2006/relationships/image" Target="../media/image33.emf"/><Relationship Id="rId1" Type="http://schemas.openxmlformats.org/officeDocument/2006/relationships/customXml" Target="../../customXml/item5.xml"/><Relationship Id="rId6" Type="http://schemas.openxmlformats.org/officeDocument/2006/relationships/hyperlink" Target="https://press.rebus.community/sightreadingforguitar/chapter/third-string-syncopated-rhythms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25.emf"/><Relationship Id="rId10" Type="http://schemas.openxmlformats.org/officeDocument/2006/relationships/image" Target="../media/image29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8.png"/><Relationship Id="rId14" Type="http://schemas.openxmlformats.org/officeDocument/2006/relationships/hyperlink" Target="https://www.vecteezy.com/music/8159-lp-style-gui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F16E11-ACD5-4601-BBE0-66329EC61DB4}"/>
              </a:ext>
            </a:extLst>
          </p:cNvPr>
          <p:cNvSpPr/>
          <p:nvPr/>
        </p:nvSpPr>
        <p:spPr>
          <a:xfrm>
            <a:off x="4226015" y="4518376"/>
            <a:ext cx="3712307" cy="1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5DE6-3C7F-4C74-ACDC-56062823730E}"/>
              </a:ext>
            </a:extLst>
          </p:cNvPr>
          <p:cNvSpPr/>
          <p:nvPr/>
        </p:nvSpPr>
        <p:spPr>
          <a:xfrm>
            <a:off x="4448752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AAD57-545F-4ECD-ACE6-F113D5366CEF}"/>
              </a:ext>
            </a:extLst>
          </p:cNvPr>
          <p:cNvSpPr/>
          <p:nvPr/>
        </p:nvSpPr>
        <p:spPr>
          <a:xfrm>
            <a:off x="4462584" y="5284285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E8BC-6E3E-4B79-A80B-65B223C72C29}"/>
              </a:ext>
            </a:extLst>
          </p:cNvPr>
          <p:cNvSpPr/>
          <p:nvPr/>
        </p:nvSpPr>
        <p:spPr>
          <a:xfrm>
            <a:off x="6260260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37373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022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4D5BA-30F6-47B2-B38E-33848EAEF70A}"/>
              </a:ext>
            </a:extLst>
          </p:cNvPr>
          <p:cNvSpPr/>
          <p:nvPr/>
        </p:nvSpPr>
        <p:spPr>
          <a:xfrm>
            <a:off x="4377600" y="3096000"/>
            <a:ext cx="2952000" cy="30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74AE4-CB5E-4BBC-9E51-993F01F28A56}"/>
              </a:ext>
            </a:extLst>
          </p:cNvPr>
          <p:cNvSpPr/>
          <p:nvPr/>
        </p:nvSpPr>
        <p:spPr>
          <a:xfrm>
            <a:off x="437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331-3255-4E65-8546-2E0718D984F1}"/>
              </a:ext>
            </a:extLst>
          </p:cNvPr>
          <p:cNvSpPr/>
          <p:nvPr/>
        </p:nvSpPr>
        <p:spPr>
          <a:xfrm>
            <a:off x="512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A29C3-80B0-42D1-82FD-AEB6DCB9008F}"/>
              </a:ext>
            </a:extLst>
          </p:cNvPr>
          <p:cNvSpPr/>
          <p:nvPr/>
        </p:nvSpPr>
        <p:spPr>
          <a:xfrm>
            <a:off x="59010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7A49A-29F5-46D3-80D1-C8D407BE8A8F}"/>
              </a:ext>
            </a:extLst>
          </p:cNvPr>
          <p:cNvSpPr/>
          <p:nvPr/>
        </p:nvSpPr>
        <p:spPr>
          <a:xfrm>
            <a:off x="66744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B8DFF-E655-4C6A-B9AF-AED9481E8568}"/>
              </a:ext>
            </a:extLst>
          </p:cNvPr>
          <p:cNvSpPr/>
          <p:nvPr/>
        </p:nvSpPr>
        <p:spPr>
          <a:xfrm>
            <a:off x="4377600" y="1282500"/>
            <a:ext cx="2952000" cy="135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Mixes	</a:t>
            </a:r>
            <a:r>
              <a:rPr lang="en-US" dirty="0" err="1"/>
              <a:t>Ondrive</a:t>
            </a:r>
            <a:endParaRPr lang="en-US" dirty="0"/>
          </a:p>
          <a:p>
            <a:r>
              <a:rPr lang="en-US" dirty="0" err="1"/>
              <a:t>SomeDir</a:t>
            </a:r>
            <a:r>
              <a:rPr lang="en-US" dirty="0"/>
              <a:t>	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FD28A-368C-46C6-A788-7B932AD3597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0" y="1182600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C0864-B9EC-44CA-A678-D8B0F42B9DAE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1422450"/>
            <a:ext cx="566101" cy="566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EB2DF4-17D3-45C3-84E0-CCF422709AB5}"/>
              </a:ext>
            </a:extLst>
          </p:cNvPr>
          <p:cNvSpPr/>
          <p:nvPr/>
        </p:nvSpPr>
        <p:spPr>
          <a:xfrm>
            <a:off x="4377600" y="2711700"/>
            <a:ext cx="1893600" cy="31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Onedrive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FD477-A7BC-40BA-99D9-FD2FBDE00F54}"/>
              </a:ext>
            </a:extLst>
          </p:cNvPr>
          <p:cNvSpPr/>
          <p:nvPr/>
        </p:nvSpPr>
        <p:spPr>
          <a:xfrm>
            <a:off x="6382800" y="2711700"/>
            <a:ext cx="946800" cy="31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985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301964" y="59904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414400" y="60084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837671" y="60012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</p:spTree>
    <p:extLst>
      <p:ext uri="{BB962C8B-B14F-4D97-AF65-F5344CB8AC3E}">
        <p14:creationId xmlns:p14="http://schemas.microsoft.com/office/powerpoint/2010/main" val="3153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149564" y="59523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262000" y="59703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685271" y="59631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F84B74-72B7-4765-8FA1-CD7B7693BE7B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DAE05-CA58-4001-9547-E998F28141AB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97" y="5636406"/>
            <a:ext cx="1269903" cy="898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36870-9F54-468A-8C37-10BE1A9CD3C3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5" y="5630731"/>
            <a:ext cx="1342089" cy="9496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CFC433-3148-476F-AE2F-0CC648164F9B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6" y="5348505"/>
            <a:ext cx="506979" cy="33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18E18F-2BDD-4DD2-AA19-230EB4D0A7CE}"/>
              </a:ext>
            </a:extLst>
          </p:cNvPr>
          <p:cNvSpPr txBox="1"/>
          <p:nvPr/>
        </p:nvSpPr>
        <p:spPr>
          <a:xfrm>
            <a:off x="3582137" y="5286873"/>
            <a:ext cx="73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22509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35503" y="1787418"/>
            <a:ext cx="2762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2D232-0492-4AEB-BB2C-B00A755B904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1254526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647F8-512A-460E-AB25-A05A10D364C4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920989"/>
            <a:ext cx="522429" cy="47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AA7BD-F926-4024-95C9-21E2280F8B5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2764412"/>
            <a:ext cx="522429" cy="52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9E312-0E5E-4F00-A346-F1D7DFD0DE2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530076"/>
            <a:ext cx="450510" cy="450510"/>
          </a:xfrm>
          <a:prstGeom prst="rect">
            <a:avLst/>
          </a:prstGeom>
        </p:spPr>
      </p:pic>
      <p:sp>
        <p:nvSpPr>
          <p:cNvPr id="12" name="Freeform 102">
            <a:extLst>
              <a:ext uri="{FF2B5EF4-FFF2-40B4-BE49-F238E27FC236}">
                <a16:creationId xmlns:a16="http://schemas.microsoft.com/office/drawing/2014/main" id="{00FC4AC1-2F86-46AC-A6DF-7AFF82CF5A7B}"/>
              </a:ext>
            </a:extLst>
          </p:cNvPr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 flipV="1">
            <a:off x="1035503" y="3361754"/>
            <a:ext cx="198531" cy="2707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77C23-5A27-41D6-B015-2036385532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14990" y="2636403"/>
            <a:ext cx="738512" cy="4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9F62-1165-4B29-A576-5ADDCA2F15C0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7" y="2400988"/>
            <a:ext cx="522429" cy="470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4E555-4924-4E77-B2B7-5A9428F1D0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17064" y="2632673"/>
            <a:ext cx="462544" cy="470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6A90C-9287-43BD-88CF-A2AD45E7E9C8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56" y="2391378"/>
            <a:ext cx="522429" cy="470829"/>
          </a:xfrm>
          <a:prstGeom prst="rect">
            <a:avLst/>
          </a:prstGeom>
        </p:spPr>
      </p:pic>
      <p:pic>
        <p:nvPicPr>
          <p:cNvPr id="18" name="Picture 2" descr="C:\Users\t-dantay\Documents\First24\folderopen1.png">
            <a:extLst>
              <a:ext uri="{FF2B5EF4-FFF2-40B4-BE49-F238E27FC236}">
                <a16:creationId xmlns:a16="http://schemas.microsoft.com/office/drawing/2014/main" id="{F7CDCF61-63E6-4450-ADBA-CFF7D1492A66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038953" y="3890309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B92C5E26-4765-4A0D-9B71-B0A8357CA9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8631" y="3978085"/>
            <a:ext cx="914400" cy="914400"/>
          </a:xfrm>
          <a:prstGeom prst="rect">
            <a:avLst/>
          </a:prstGeom>
        </p:spPr>
      </p:pic>
      <p:pic>
        <p:nvPicPr>
          <p:cNvPr id="20" name="Graphic 19" descr="Arrow: Vertical U-turn">
            <a:extLst>
              <a:ext uri="{FF2B5EF4-FFF2-40B4-BE49-F238E27FC236}">
                <a16:creationId xmlns:a16="http://schemas.microsoft.com/office/drawing/2014/main" id="{99DA7650-894B-4A93-8F73-995316196D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V="1">
            <a:off x="945918" y="4540802"/>
            <a:ext cx="376227" cy="376227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AD7A3DFB-134A-480C-9FBA-3142BEAEE8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5192154">
            <a:off x="917970" y="5037374"/>
            <a:ext cx="480938" cy="480938"/>
          </a:xfrm>
          <a:prstGeom prst="rect">
            <a:avLst/>
          </a:prstGeom>
        </p:spPr>
      </p:pic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E0A4779-05CB-4F00-8434-D10507C1A2A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8" name="Graphic 27" descr="Return">
            <a:extLst>
              <a:ext uri="{FF2B5EF4-FFF2-40B4-BE49-F238E27FC236}">
                <a16:creationId xmlns:a16="http://schemas.microsoft.com/office/drawing/2014/main" id="{D78FD003-8303-4208-8444-55A87038F7A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33384" y="6032178"/>
            <a:ext cx="345429" cy="3454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2F668B-2ABF-4047-98EA-93BD2E128E01}"/>
              </a:ext>
            </a:extLst>
          </p:cNvPr>
          <p:cNvSpPr/>
          <p:nvPr/>
        </p:nvSpPr>
        <p:spPr>
          <a:xfrm>
            <a:off x="7209571" y="1448256"/>
            <a:ext cx="2091843" cy="2437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23691E-6865-439E-BE18-48AB82DD0C2B}"/>
              </a:ext>
            </a:extLst>
          </p:cNvPr>
          <p:cNvSpPr/>
          <p:nvPr/>
        </p:nvSpPr>
        <p:spPr>
          <a:xfrm>
            <a:off x="7723647" y="2171290"/>
            <a:ext cx="1063689" cy="1041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Arrow: Clockwise curve">
            <a:extLst>
              <a:ext uri="{FF2B5EF4-FFF2-40B4-BE49-F238E27FC236}">
                <a16:creationId xmlns:a16="http://schemas.microsoft.com/office/drawing/2014/main" id="{ADA03324-FA14-43A0-B04D-E9E7B8B6EFF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07482" y="2295040"/>
            <a:ext cx="850786" cy="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55860" y="462206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4028962" y="372805"/>
            <a:ext cx="460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– with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376965" y="4804901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6901410" y="372805"/>
            <a:ext cx="503472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Yukalee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Harmonica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Tamborine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B244C-9A89-4638-9BDA-5843A6C3D9A2}"/>
              </a:ext>
            </a:extLst>
          </p:cNvPr>
          <p:cNvSpPr/>
          <p:nvPr/>
        </p:nvSpPr>
        <p:spPr>
          <a:xfrm>
            <a:off x="4276530" y="5535504"/>
            <a:ext cx="1819470" cy="4105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Pitchy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9D253-9B12-4A23-A692-0AABC2C5EA7F}"/>
              </a:ext>
            </a:extLst>
          </p:cNvPr>
          <p:cNvSpPr/>
          <p:nvPr/>
        </p:nvSpPr>
        <p:spPr>
          <a:xfrm>
            <a:off x="5693302" y="5606518"/>
            <a:ext cx="354341" cy="291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19B5-DCEE-43F1-8569-4D655E74080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5742828" y="5599093"/>
            <a:ext cx="271462" cy="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6211-024F-4C07-A9ED-1BDEA9E16AB6}"/>
              </a:ext>
            </a:extLst>
          </p:cNvPr>
          <p:cNvSpPr txBox="1"/>
          <p:nvPr/>
        </p:nvSpPr>
        <p:spPr>
          <a:xfrm>
            <a:off x="568712" y="613317"/>
            <a:ext cx="2533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Verse needs to come up</a:t>
            </a:r>
          </a:p>
          <a:p>
            <a:r>
              <a:rPr lang="en-US" dirty="0"/>
              <a:t>Bass is loud</a:t>
            </a:r>
          </a:p>
          <a:p>
            <a:r>
              <a:rPr lang="en-US" dirty="0"/>
              <a:t>Bass is </a:t>
            </a:r>
            <a:r>
              <a:rPr lang="en-US" dirty="0" err="1"/>
              <a:t>Boomy</a:t>
            </a:r>
            <a:endParaRPr lang="en-US" dirty="0"/>
          </a:p>
          <a:p>
            <a:r>
              <a:rPr lang="en-US" dirty="0"/>
              <a:t>Snare is boxy</a:t>
            </a:r>
          </a:p>
          <a:p>
            <a:r>
              <a:rPr lang="en-US" dirty="0"/>
              <a:t>Vocals too loud in chorus</a:t>
            </a:r>
          </a:p>
          <a:p>
            <a:r>
              <a:rPr lang="en-US" dirty="0"/>
              <a:t>Thicken the snare</a:t>
            </a:r>
          </a:p>
          <a:p>
            <a:r>
              <a:rPr lang="en-US" dirty="0"/>
              <a:t>Too much verb</a:t>
            </a:r>
          </a:p>
          <a:p>
            <a:r>
              <a:rPr lang="en-US" dirty="0"/>
              <a:t>Not enough verb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CA-0D3C-43D9-9AD2-BD21867D0154}"/>
              </a:ext>
            </a:extLst>
          </p:cNvPr>
          <p:cNvSpPr txBox="1"/>
          <p:nvPr/>
        </p:nvSpPr>
        <p:spPr>
          <a:xfrm>
            <a:off x="6096000" y="245326"/>
            <a:ext cx="155523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Scratchy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Nasily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Sillibent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Flat/Sharp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Cold/Warm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Muffled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Sibilants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2AC6E-B01C-487E-813E-8FF4F5167EAE}"/>
              </a:ext>
            </a:extLst>
          </p:cNvPr>
          <p:cNvSpPr/>
          <p:nvPr/>
        </p:nvSpPr>
        <p:spPr>
          <a:xfrm>
            <a:off x="3618523" y="819499"/>
            <a:ext cx="1459801" cy="23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49B1-3E20-440B-BF08-403EB312A649}"/>
              </a:ext>
            </a:extLst>
          </p:cNvPr>
          <p:cNvSpPr/>
          <p:nvPr/>
        </p:nvSpPr>
        <p:spPr>
          <a:xfrm>
            <a:off x="5078325" y="831222"/>
            <a:ext cx="1541306" cy="2313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ADC8B-FA5E-4B6B-81CE-83902C9323EC}"/>
              </a:ext>
            </a:extLst>
          </p:cNvPr>
          <p:cNvSpPr/>
          <p:nvPr/>
        </p:nvSpPr>
        <p:spPr>
          <a:xfrm>
            <a:off x="3598147" y="4810648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D24B5-4222-43D7-9EFF-11074A959EF0}"/>
              </a:ext>
            </a:extLst>
          </p:cNvPr>
          <p:cNvSpPr/>
          <p:nvPr/>
        </p:nvSpPr>
        <p:spPr>
          <a:xfrm>
            <a:off x="3598147" y="5318648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01381-5A80-476B-AA46-36055C1DCBE1}"/>
              </a:ext>
            </a:extLst>
          </p:cNvPr>
          <p:cNvSpPr/>
          <p:nvPr/>
        </p:nvSpPr>
        <p:spPr>
          <a:xfrm>
            <a:off x="3577771" y="3122524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EA9CE-12F7-428D-BFE4-EF0E811A7F4A}"/>
              </a:ext>
            </a:extLst>
          </p:cNvPr>
          <p:cNvSpPr/>
          <p:nvPr/>
        </p:nvSpPr>
        <p:spPr>
          <a:xfrm>
            <a:off x="3655924" y="3239756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930D5-84E9-463F-82EA-575E81C68666}"/>
              </a:ext>
            </a:extLst>
          </p:cNvPr>
          <p:cNvSpPr/>
          <p:nvPr/>
        </p:nvSpPr>
        <p:spPr>
          <a:xfrm>
            <a:off x="3655924" y="3720403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72085F-B40E-4697-B676-24CA6C437349}"/>
              </a:ext>
            </a:extLst>
          </p:cNvPr>
          <p:cNvSpPr/>
          <p:nvPr/>
        </p:nvSpPr>
        <p:spPr>
          <a:xfrm>
            <a:off x="4773524" y="3257341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4371DF-ED43-4BDC-B88B-91941D16769A}"/>
              </a:ext>
            </a:extLst>
          </p:cNvPr>
          <p:cNvSpPr/>
          <p:nvPr/>
        </p:nvSpPr>
        <p:spPr>
          <a:xfrm>
            <a:off x="4773523" y="371258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1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89C0A-B3B4-4122-80C2-9B816CD981A4}"/>
              </a:ext>
            </a:extLst>
          </p:cNvPr>
          <p:cNvSpPr/>
          <p:nvPr/>
        </p:nvSpPr>
        <p:spPr>
          <a:xfrm>
            <a:off x="2962031" y="1445846"/>
            <a:ext cx="3001107" cy="2078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F9BE0-A563-4219-BCE4-3ADF9485092F}"/>
              </a:ext>
            </a:extLst>
          </p:cNvPr>
          <p:cNvSpPr/>
          <p:nvPr/>
        </p:nvSpPr>
        <p:spPr>
          <a:xfrm>
            <a:off x="2962031" y="3524738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1B1EF-E513-4E17-B267-144359813112}"/>
              </a:ext>
            </a:extLst>
          </p:cNvPr>
          <p:cNvSpPr/>
          <p:nvPr/>
        </p:nvSpPr>
        <p:spPr>
          <a:xfrm>
            <a:off x="3040184" y="1563078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Boomy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47B74-36D4-432B-80F9-E3A926156263}"/>
              </a:ext>
            </a:extLst>
          </p:cNvPr>
          <p:cNvSpPr/>
          <p:nvPr/>
        </p:nvSpPr>
        <p:spPr>
          <a:xfrm>
            <a:off x="3040184" y="2074985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FFD6-06C2-48B3-B7F6-167A479D3DB4}"/>
              </a:ext>
            </a:extLst>
          </p:cNvPr>
          <p:cNvSpPr/>
          <p:nvPr/>
        </p:nvSpPr>
        <p:spPr>
          <a:xfrm>
            <a:off x="3040184" y="2586892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8A564-C44F-4023-8E10-1B33AE10B22F}"/>
              </a:ext>
            </a:extLst>
          </p:cNvPr>
          <p:cNvSpPr/>
          <p:nvPr/>
        </p:nvSpPr>
        <p:spPr>
          <a:xfrm>
            <a:off x="2962031" y="1062892"/>
            <a:ext cx="3001107" cy="3829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</a:t>
            </a:r>
            <a:r>
              <a:rPr lang="en-US" dirty="0" err="1">
                <a:solidFill>
                  <a:schemeClr val="tx1"/>
                </a:solidFill>
              </a:rPr>
              <a:t>Gtr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53691-A66D-4983-8E72-5A27634A3C6A}"/>
              </a:ext>
            </a:extLst>
          </p:cNvPr>
          <p:cNvSpPr/>
          <p:nvPr/>
        </p:nvSpPr>
        <p:spPr>
          <a:xfrm>
            <a:off x="3040184" y="3641970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27A24-174E-413F-8A5F-813D775442B7}"/>
              </a:ext>
            </a:extLst>
          </p:cNvPr>
          <p:cNvSpPr/>
          <p:nvPr/>
        </p:nvSpPr>
        <p:spPr>
          <a:xfrm>
            <a:off x="3040184" y="4122617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B720F-C91D-40E7-8A09-9BA1A70FB736}"/>
              </a:ext>
            </a:extLst>
          </p:cNvPr>
          <p:cNvSpPr/>
          <p:nvPr/>
        </p:nvSpPr>
        <p:spPr>
          <a:xfrm>
            <a:off x="4157784" y="365955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3B1D0-EDF2-4825-B4A6-19E248D7A238}"/>
              </a:ext>
            </a:extLst>
          </p:cNvPr>
          <p:cNvSpPr/>
          <p:nvPr/>
        </p:nvSpPr>
        <p:spPr>
          <a:xfrm>
            <a:off x="4157783" y="4114799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0B8F1-CA2D-4FE4-B744-0E87D34D5476}"/>
              </a:ext>
            </a:extLst>
          </p:cNvPr>
          <p:cNvSpPr/>
          <p:nvPr/>
        </p:nvSpPr>
        <p:spPr>
          <a:xfrm>
            <a:off x="2962031" y="5212862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r>
              <a:rPr lang="en-US" dirty="0"/>
              <a:t> </a:t>
            </a:r>
            <a:r>
              <a:rPr lang="en-US" dirty="0" err="1"/>
              <a:t>Boomy</a:t>
            </a:r>
            <a:r>
              <a:rPr lang="en-US" dirty="0"/>
              <a:t> in 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BBB09-C6F5-49B6-83CA-880FBCB066D6}"/>
              </a:ext>
            </a:extLst>
          </p:cNvPr>
          <p:cNvSpPr/>
          <p:nvPr/>
        </p:nvSpPr>
        <p:spPr>
          <a:xfrm>
            <a:off x="2962031" y="5720862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885905-28A1-472B-ABEA-E284E7E028C0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607503" y="5340490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FF7778-6BD2-4C6D-B724-F2F2B06E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5278" y="2920226"/>
            <a:ext cx="648978" cy="64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B6C2-D62A-4AA2-B5E3-F8BDC2B78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82909" y="1184686"/>
            <a:ext cx="1071419" cy="107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CCCCD-BC9D-44E6-A291-CCA1375CA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204">
            <a:off x="10772119" y="3118354"/>
            <a:ext cx="331826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C281C-08B4-4BAE-B75B-F30F3D5E8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1194">
            <a:off x="9613780" y="3624613"/>
            <a:ext cx="538258" cy="104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92784-7294-4900-9C64-24D95DA9D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776845" y="5071094"/>
            <a:ext cx="1909186" cy="369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6C3FB-7419-4098-BDAC-14B9C0F32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0904" y="5071094"/>
            <a:ext cx="1412554" cy="1457499"/>
          </a:xfrm>
          <a:prstGeom prst="rect">
            <a:avLst/>
          </a:prstGeom>
        </p:spPr>
      </p:pic>
      <p:pic>
        <p:nvPicPr>
          <p:cNvPr id="19" name="Picture 18" descr="A close up of a guitar&#10;&#10;Description automatically generated">
            <a:extLst>
              <a:ext uri="{FF2B5EF4-FFF2-40B4-BE49-F238E27FC236}">
                <a16:creationId xmlns:a16="http://schemas.microsoft.com/office/drawing/2014/main" id="{36955A9E-FC70-474D-8AB1-6FE870FEAB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5966" r="33090"/>
          <a:stretch/>
        </p:blipFill>
        <p:spPr>
          <a:xfrm rot="3022740">
            <a:off x="9977211" y="2460546"/>
            <a:ext cx="374081" cy="84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562CED-7FF7-42EA-949F-D7F124F734FD}"/>
              </a:ext>
            </a:extLst>
          </p:cNvPr>
          <p:cNvSpPr/>
          <p:nvPr/>
        </p:nvSpPr>
        <p:spPr>
          <a:xfrm>
            <a:off x="2447635" y="2920226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6383A9-A0FD-4047-A190-3D3D77AEDD2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6096000" y="1043002"/>
            <a:ext cx="271462" cy="2833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974DFF-1F5C-4917-9D10-660282E200D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4044479" y="1343890"/>
            <a:ext cx="297658" cy="261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4B986-40F6-4CCA-B311-D600AF508414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3872904" y="2968201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117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32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0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45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AppIcons.Down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1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7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6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8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CC557381-0DF9-4AE0-A746-74A48780A5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0A2EE3F-8E5E-4E02-8371-075F75881CC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50EEE5E-70AE-4092-8CFF-7CEEF7A1A3D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1ED1748-2ACC-4580-9DD0-53AE211F1DA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0DD2967-9B1E-4AF4-9E22-1FB363BF21A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55315B8-2A4D-4E8D-AAC1-C0281182FD5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6484AF2-F055-4C78-982B-D2156684306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B4AE673-39D1-4921-A713-E0BD45B32E4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CAA02FD-32C9-42E8-98BE-0EAAD29173F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82A85CA-4E58-49C8-8C48-758766C210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4504D90-2CEB-4E3A-A555-86C532BE774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8EE4C6F-B1D4-4AC9-928F-40B58F8389A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4422DFF-D2BE-4305-8DA3-E0E99CFA01F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96AE23B-403F-4EEC-900F-6E95A60A4CC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6C429A6-A1FB-4A44-9868-139AEFE376E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1BD6915-90EA-4F41-8AE8-401B6A2355D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DEE920A-6ADA-48DA-B23C-E869E21EA91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C2C5481-5539-4A2E-88CE-EE6972284F4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B0AB7B0-1EE2-42BF-9C41-9C904E3134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E8E4AC-13BF-495B-B0AA-5F07A0EB944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CC874DE-6D79-4EBA-A0F5-DB01923D7AE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41D200C-886D-4393-A468-D257F7CE4C2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9BC2D1E-7C73-45D1-9E4F-E6345E51DF2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F1022A0-DAA8-4910-B054-25E1EE26A5A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B9740A1-8F0C-4AA2-A2C9-15A377DC91A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76A203E-9FD7-42C2-8FEF-B018DFF7E4D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FA40575-6F4E-445E-9D80-B0CC775DC0E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B538EC4-2D5D-4BC6-AFD7-AF4FD42C21A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D5DC517-E715-4F56-B43C-13839AE337F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8E474D2-D249-494A-827C-6C0C85F35C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3B5ED86-0060-4D69-806F-5CA89175AE1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9AAF7D3-4D9D-47F0-9621-CB53A66318C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D8A3F15-58CA-4DA9-A6C9-5E4399E681C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9E258B9-636D-4FC3-A18B-5731CC1F850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C16C620-F89C-496A-ABC2-EBAA770A5D2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F1F443E-6774-443F-BAD5-FCCC4103B16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E740E6A-43E5-497F-8F78-B904C61CB61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7BFCA9F-A0B1-4AC1-AD74-CE9E4213160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6BD8081-566A-4B7A-9794-537613F8A56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B90C7DA-FFAF-434B-A961-A1A1B575F75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176D73F-88EB-4204-941E-2ADCC7F101D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693F098-32A1-41BE-97F8-CEDAE063F99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C816A0A-85BC-4830-BAEE-1F53C8E6748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A7670A8-5D8A-499C-9FEE-E0BBB4E6BEF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C8AFA28-5388-46A0-B0AF-CDC06E1AFD3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D4E3CDC-752C-421E-817A-A9D2344595D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DB8CFE8-3808-4247-A2FD-35E246A153D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C81862B-608B-4E4F-9DB1-7DBCFE9F213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90B1F0A-87D8-47BA-9898-8D500A95812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40C3353-3E36-4F77-9C4A-0DB4A5D7CCD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DB54B02-095B-4767-A849-7F09D55BDBE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EE75C41-50A0-4E2E-8E71-75152E4221D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7542DCB-8EFC-47CA-8570-0C93F332B27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822EFA2-5211-415D-91B1-1D2F11D7CBD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3E34527-CBA0-4787-B0F7-C2B934B5B4C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F4FBE72-4778-4A80-9A59-1EAA7879E88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BD8AD1D-48A9-4F6D-9433-F36CBEB3125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BDB9D4B-5D23-4316-AE7E-E386D2E702D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AC15D59-1985-4B02-A204-9FA5E328EF3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24B058A-7394-4884-87AB-3D162B4AF26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9819B4B-C652-4029-9D6F-1F30F2207B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C4D8A6-492F-4C3D-BAAD-8273F297A31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CEE1C58-60D6-4BE6-B599-4F7E9AB9E0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23206</TotalTime>
  <Words>238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52</cp:revision>
  <dcterms:created xsi:type="dcterms:W3CDTF">2018-09-26T14:56:33Z</dcterms:created>
  <dcterms:modified xsi:type="dcterms:W3CDTF">2019-04-30T14:04:49Z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