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200" d="100"/>
          <a:sy n="200" d="100"/>
        </p:scale>
        <p:origin x="-3936" y="-2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B86C-3412-4120-8D4B-D7E7BD74B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14098-A0C4-4B20-B43D-C8104B5FB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935AC-8B8D-4A4C-BB54-B32B6CA8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718D2-A5D0-4624-83C4-299BBCB6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8D94A-D629-41E7-87D8-CF13ED77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3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B162-12CD-43E1-9FE2-7EBB35B0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6BD87-838D-4D78-AA61-6398DDDBE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7A80A-2317-4684-9D4A-26782F95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E20C-B7AF-41CD-85BE-E8BAE956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8102A-6865-42C6-A1A9-42F29C70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8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96927-857F-4730-99DA-5901BDC23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412F3-8F17-4FEB-B64B-A79FA1B46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65258-B739-44FD-B370-599AB2ED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1A7F5-E00A-40B9-ACE8-354E9F69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3CC85-6C7B-4D74-AE38-73EA3497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9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76BF2-2FBA-4244-8C17-57442252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1150E-B9A7-46BF-B202-E0CC7ECD9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C6DF8-78AF-4DAA-AFCA-418E55E93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3E7A5-F63C-4309-8ED3-8E14BBF4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99F09-9CD9-47BC-B7F7-A35C38F0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4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E8CB-114F-4AFB-B83C-063D702A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E4333-9334-480D-B0C5-A35253EE3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F3E7D-45B7-4895-A0F3-34CD4334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BAED1-B27A-45DD-A1E6-F643F2783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FCE49-CE58-4D85-B81F-4425F891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8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AC65-0A0E-4A97-B64C-48BF8F7A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B546-54E5-4070-8AC7-2A05B776A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404C4-4966-4181-ADF9-18B8BCAD9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C9629-BBC1-4AD5-B5AE-BF309DCF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DF7A9-7D6A-4266-BBA3-BF87877C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26E36-39D0-47DE-B66D-33002888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4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DEE8-ECBE-4BE2-80D5-BC82AC29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55651-7AC3-4696-981B-418BE4C1F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973D7-F80D-4345-8D6B-1B30D8EFB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AC4DD-9EA3-4F12-9DB8-D92F09947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4AE2-B5C4-4810-8B94-0FFD09E36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E8A40F-5367-4F6C-9F98-D9A1B283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EFC86-A62C-43E4-B543-C88D6BD0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E3829-F128-4F3D-9D4E-8E3F30371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9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4AAA2-53FE-4624-BF7D-7943A8BB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B4872-A9B3-40BB-B6D9-AAFB286A8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EE2D17-7094-48B9-89F1-9A7412319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31356-C64F-4509-970F-2D5A89B8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9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06AC4-2ADF-45EF-BE35-A2C79B13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AB6A3-B2B7-4923-9F5B-046B96ED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2C718-1353-4980-B996-8E5D636A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0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AA35-83BD-4995-A10A-763D6270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272C-3E04-4568-B583-2095D772A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F280E-D535-48C2-AEAC-354A5AC90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3C150-C4BB-444D-9326-8F40CE7F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7C58A-B68D-499D-AA03-48DC99E0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48AB5-4DE2-40CE-9902-ACF462B8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1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22CD-8A52-40EF-83A2-804E7B7BE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FDC58-EAE9-4ADC-9944-5FAA2B880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5B19D-4B51-4CF5-BF1A-1EEDC2D95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60E28-0FA2-4453-9BD5-7A236653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75560-766C-4E4E-B14A-60A6288A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87E04-1AFD-4704-ABEB-FEEA8F4B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4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CF275-E7E7-44F4-8E32-EB435E2C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EA1FA-21A4-430B-9E17-A19465CE0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F8B0B-D59C-4241-9343-9A65D5423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C2C28-0D12-4EC8-9616-6109F8E9BCEB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3A4F9-362C-44EB-837A-15D787792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51A9C-9EFC-4ED9-B658-9FFBD37F9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6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Summing Junction 4">
            <a:extLst>
              <a:ext uri="{FF2B5EF4-FFF2-40B4-BE49-F238E27FC236}">
                <a16:creationId xmlns:a16="http://schemas.microsoft.com/office/drawing/2014/main" id="{A19A0BAA-DD58-4B10-A3FD-089A55E79A5A}"/>
              </a:ext>
            </a:extLst>
          </p:cNvPr>
          <p:cNvSpPr/>
          <p:nvPr/>
        </p:nvSpPr>
        <p:spPr>
          <a:xfrm>
            <a:off x="3980985" y="1750741"/>
            <a:ext cx="3601844" cy="3356517"/>
          </a:xfrm>
          <a:prstGeom prst="flowChartSummingJunction">
            <a:avLst/>
          </a:prstGeom>
          <a:noFill/>
          <a:ln w="152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646739-4F00-4306-8541-58A4D339F91A}"/>
              </a:ext>
            </a:extLst>
          </p:cNvPr>
          <p:cNvSpPr/>
          <p:nvPr/>
        </p:nvSpPr>
        <p:spPr>
          <a:xfrm>
            <a:off x="4206435" y="2967334"/>
            <a:ext cx="7906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22BE5-C44D-4252-BFD8-BF3A290D1CD9}"/>
              </a:ext>
            </a:extLst>
          </p:cNvPr>
          <p:cNvSpPr/>
          <p:nvPr/>
        </p:nvSpPr>
        <p:spPr>
          <a:xfrm>
            <a:off x="6683287" y="2967334"/>
            <a:ext cx="511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E433A2-2B40-49F6-8F24-4B2510EC7AA6}"/>
              </a:ext>
            </a:extLst>
          </p:cNvPr>
          <p:cNvSpPr/>
          <p:nvPr/>
        </p:nvSpPr>
        <p:spPr>
          <a:xfrm>
            <a:off x="4997036" y="2967334"/>
            <a:ext cx="354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5B9679-4AD4-4ABC-A694-577C7D65CF19}"/>
              </a:ext>
            </a:extLst>
          </p:cNvPr>
          <p:cNvSpPr/>
          <p:nvPr/>
        </p:nvSpPr>
        <p:spPr>
          <a:xfrm>
            <a:off x="6142221" y="2967334"/>
            <a:ext cx="5325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7465B6-8873-4A38-85AB-78B6E05D14A8}"/>
              </a:ext>
            </a:extLst>
          </p:cNvPr>
          <p:cNvSpPr/>
          <p:nvPr/>
        </p:nvSpPr>
        <p:spPr>
          <a:xfrm>
            <a:off x="5444058" y="2044004"/>
            <a:ext cx="7906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D82F7-C323-4B9B-A2EF-7C2AB85F9B82}"/>
              </a:ext>
            </a:extLst>
          </p:cNvPr>
          <p:cNvSpPr/>
          <p:nvPr/>
        </p:nvSpPr>
        <p:spPr>
          <a:xfrm>
            <a:off x="5525266" y="3768555"/>
            <a:ext cx="513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y</a:t>
            </a:r>
          </a:p>
        </p:txBody>
      </p:sp>
      <p:sp>
        <p:nvSpPr>
          <p:cNvPr id="12" name="Rectangle: Top Corners Snipped 11">
            <a:extLst>
              <a:ext uri="{FF2B5EF4-FFF2-40B4-BE49-F238E27FC236}">
                <a16:creationId xmlns:a16="http://schemas.microsoft.com/office/drawing/2014/main" id="{CD62436D-ACBC-4BDF-A7C9-277ECBF89D3F}"/>
              </a:ext>
            </a:extLst>
          </p:cNvPr>
          <p:cNvSpPr/>
          <p:nvPr/>
        </p:nvSpPr>
        <p:spPr>
          <a:xfrm>
            <a:off x="1921323" y="4691885"/>
            <a:ext cx="470776" cy="758283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8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036F9CA-FAEA-4CF6-A6B0-4B5F699F8520}"/>
              </a:ext>
            </a:extLst>
          </p:cNvPr>
          <p:cNvSpPr/>
          <p:nvPr/>
        </p:nvSpPr>
        <p:spPr>
          <a:xfrm>
            <a:off x="4464667" y="2295756"/>
            <a:ext cx="2667931" cy="26679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Summing Junction 6">
            <a:extLst>
              <a:ext uri="{FF2B5EF4-FFF2-40B4-BE49-F238E27FC236}">
                <a16:creationId xmlns:a16="http://schemas.microsoft.com/office/drawing/2014/main" id="{2948B4D7-91EC-4BEA-8ED6-92BEC24812C1}"/>
              </a:ext>
            </a:extLst>
          </p:cNvPr>
          <p:cNvSpPr/>
          <p:nvPr/>
        </p:nvSpPr>
        <p:spPr>
          <a:xfrm>
            <a:off x="4534855" y="2365944"/>
            <a:ext cx="2527553" cy="2527553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C5129C-B4AB-4D73-A3B8-FBD942E91E68}"/>
              </a:ext>
            </a:extLst>
          </p:cNvPr>
          <p:cNvSpPr/>
          <p:nvPr/>
        </p:nvSpPr>
        <p:spPr>
          <a:xfrm>
            <a:off x="4176131" y="2007220"/>
            <a:ext cx="3245005" cy="324500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3FB7449-36C3-4396-BFC3-5E7F994F85FF}"/>
              </a:ext>
            </a:extLst>
          </p:cNvPr>
          <p:cNvSpPr/>
          <p:nvPr/>
        </p:nvSpPr>
        <p:spPr>
          <a:xfrm>
            <a:off x="4978162" y="3748784"/>
            <a:ext cx="1652046" cy="1214901"/>
          </a:xfrm>
          <a:custGeom>
            <a:avLst/>
            <a:gdLst>
              <a:gd name="connsiteX0" fmla="*/ 0 w 1658109"/>
              <a:gd name="connsiteY0" fmla="*/ 824140 h 824140"/>
              <a:gd name="connsiteX1" fmla="*/ 829055 w 1658109"/>
              <a:gd name="connsiteY1" fmla="*/ 0 h 824140"/>
              <a:gd name="connsiteX2" fmla="*/ 1658109 w 1658109"/>
              <a:gd name="connsiteY2" fmla="*/ 824140 h 824140"/>
              <a:gd name="connsiteX3" fmla="*/ 0 w 1658109"/>
              <a:gd name="connsiteY3" fmla="*/ 824140 h 824140"/>
              <a:gd name="connsiteX0" fmla="*/ 0 w 1658109"/>
              <a:gd name="connsiteY0" fmla="*/ 824140 h 927157"/>
              <a:gd name="connsiteX1" fmla="*/ 829055 w 1658109"/>
              <a:gd name="connsiteY1" fmla="*/ 0 h 927157"/>
              <a:gd name="connsiteX2" fmla="*/ 1658109 w 1658109"/>
              <a:gd name="connsiteY2" fmla="*/ 824140 h 927157"/>
              <a:gd name="connsiteX3" fmla="*/ 0 w 1658109"/>
              <a:gd name="connsiteY3" fmla="*/ 824140 h 927157"/>
              <a:gd name="connsiteX0" fmla="*/ 27 w 1658136"/>
              <a:gd name="connsiteY0" fmla="*/ 824140 h 936158"/>
              <a:gd name="connsiteX1" fmla="*/ 829082 w 1658136"/>
              <a:gd name="connsiteY1" fmla="*/ 0 h 936158"/>
              <a:gd name="connsiteX2" fmla="*/ 1658136 w 1658136"/>
              <a:gd name="connsiteY2" fmla="*/ 824140 h 936158"/>
              <a:gd name="connsiteX3" fmla="*/ 802503 w 1658136"/>
              <a:gd name="connsiteY3" fmla="*/ 928245 h 936158"/>
              <a:gd name="connsiteX4" fmla="*/ 27 w 1658136"/>
              <a:gd name="connsiteY4" fmla="*/ 824140 h 936158"/>
              <a:gd name="connsiteX0" fmla="*/ 28 w 1658137"/>
              <a:gd name="connsiteY0" fmla="*/ 824140 h 1070991"/>
              <a:gd name="connsiteX1" fmla="*/ 829083 w 1658137"/>
              <a:gd name="connsiteY1" fmla="*/ 0 h 1070991"/>
              <a:gd name="connsiteX2" fmla="*/ 1658137 w 1658137"/>
              <a:gd name="connsiteY2" fmla="*/ 824140 h 1070991"/>
              <a:gd name="connsiteX3" fmla="*/ 783384 w 1658137"/>
              <a:gd name="connsiteY3" fmla="*/ 1070991 h 1070991"/>
              <a:gd name="connsiteX4" fmla="*/ 28 w 1658137"/>
              <a:gd name="connsiteY4" fmla="*/ 824140 h 1070991"/>
              <a:gd name="connsiteX0" fmla="*/ 61 w 1658170"/>
              <a:gd name="connsiteY0" fmla="*/ 824140 h 1071158"/>
              <a:gd name="connsiteX1" fmla="*/ 829116 w 1658170"/>
              <a:gd name="connsiteY1" fmla="*/ 0 h 1071158"/>
              <a:gd name="connsiteX2" fmla="*/ 1658170 w 1658170"/>
              <a:gd name="connsiteY2" fmla="*/ 824140 h 1071158"/>
              <a:gd name="connsiteX3" fmla="*/ 783417 w 1658170"/>
              <a:gd name="connsiteY3" fmla="*/ 1070991 h 1071158"/>
              <a:gd name="connsiteX4" fmla="*/ 61 w 1658170"/>
              <a:gd name="connsiteY4" fmla="*/ 824140 h 1071158"/>
              <a:gd name="connsiteX0" fmla="*/ 58 w 1658167"/>
              <a:gd name="connsiteY0" fmla="*/ 824140 h 1132951"/>
              <a:gd name="connsiteX1" fmla="*/ 829113 w 1658167"/>
              <a:gd name="connsiteY1" fmla="*/ 0 h 1132951"/>
              <a:gd name="connsiteX2" fmla="*/ 1658167 w 1658167"/>
              <a:gd name="connsiteY2" fmla="*/ 824140 h 1132951"/>
              <a:gd name="connsiteX3" fmla="*/ 802534 w 1658167"/>
              <a:gd name="connsiteY3" fmla="*/ 1132847 h 1132951"/>
              <a:gd name="connsiteX4" fmla="*/ 58 w 1658167"/>
              <a:gd name="connsiteY4" fmla="*/ 824140 h 1132951"/>
              <a:gd name="connsiteX0" fmla="*/ 25 w 1658134"/>
              <a:gd name="connsiteY0" fmla="*/ 824140 h 1132847"/>
              <a:gd name="connsiteX1" fmla="*/ 829080 w 1658134"/>
              <a:gd name="connsiteY1" fmla="*/ 0 h 1132847"/>
              <a:gd name="connsiteX2" fmla="*/ 1658134 w 1658134"/>
              <a:gd name="connsiteY2" fmla="*/ 824140 h 1132847"/>
              <a:gd name="connsiteX3" fmla="*/ 802501 w 1658134"/>
              <a:gd name="connsiteY3" fmla="*/ 1132847 h 1132847"/>
              <a:gd name="connsiteX4" fmla="*/ 25 w 1658134"/>
              <a:gd name="connsiteY4" fmla="*/ 824140 h 1132847"/>
              <a:gd name="connsiteX0" fmla="*/ 24 w 1658133"/>
              <a:gd name="connsiteY0" fmla="*/ 824140 h 1094781"/>
              <a:gd name="connsiteX1" fmla="*/ 829079 w 1658133"/>
              <a:gd name="connsiteY1" fmla="*/ 0 h 1094781"/>
              <a:gd name="connsiteX2" fmla="*/ 1658133 w 1658133"/>
              <a:gd name="connsiteY2" fmla="*/ 824140 h 1094781"/>
              <a:gd name="connsiteX3" fmla="*/ 816841 w 1658133"/>
              <a:gd name="connsiteY3" fmla="*/ 1094781 h 1094781"/>
              <a:gd name="connsiteX4" fmla="*/ 24 w 1658133"/>
              <a:gd name="connsiteY4" fmla="*/ 824140 h 1094781"/>
              <a:gd name="connsiteX0" fmla="*/ 24 w 1658133"/>
              <a:gd name="connsiteY0" fmla="*/ 824140 h 1194704"/>
              <a:gd name="connsiteX1" fmla="*/ 829079 w 1658133"/>
              <a:gd name="connsiteY1" fmla="*/ 0 h 1194704"/>
              <a:gd name="connsiteX2" fmla="*/ 1658133 w 1658133"/>
              <a:gd name="connsiteY2" fmla="*/ 824140 h 1194704"/>
              <a:gd name="connsiteX3" fmla="*/ 831181 w 1658133"/>
              <a:gd name="connsiteY3" fmla="*/ 1194704 h 1194704"/>
              <a:gd name="connsiteX4" fmla="*/ 24 w 1658133"/>
              <a:gd name="connsiteY4" fmla="*/ 824140 h 1194704"/>
              <a:gd name="connsiteX0" fmla="*/ 32 w 1658141"/>
              <a:gd name="connsiteY0" fmla="*/ 824140 h 1194779"/>
              <a:gd name="connsiteX1" fmla="*/ 829087 w 1658141"/>
              <a:gd name="connsiteY1" fmla="*/ 0 h 1194779"/>
              <a:gd name="connsiteX2" fmla="*/ 1658141 w 1658141"/>
              <a:gd name="connsiteY2" fmla="*/ 824140 h 1194779"/>
              <a:gd name="connsiteX3" fmla="*/ 831189 w 1658141"/>
              <a:gd name="connsiteY3" fmla="*/ 1194704 h 1194779"/>
              <a:gd name="connsiteX4" fmla="*/ 32 w 1658141"/>
              <a:gd name="connsiteY4" fmla="*/ 824140 h 1194779"/>
              <a:gd name="connsiteX0" fmla="*/ 32 w 1658141"/>
              <a:gd name="connsiteY0" fmla="*/ 824140 h 1213806"/>
              <a:gd name="connsiteX1" fmla="*/ 829087 w 1658141"/>
              <a:gd name="connsiteY1" fmla="*/ 0 h 1213806"/>
              <a:gd name="connsiteX2" fmla="*/ 1658141 w 1658141"/>
              <a:gd name="connsiteY2" fmla="*/ 824140 h 1213806"/>
              <a:gd name="connsiteX3" fmla="*/ 831189 w 1658141"/>
              <a:gd name="connsiteY3" fmla="*/ 1213737 h 1213806"/>
              <a:gd name="connsiteX4" fmla="*/ 32 w 1658141"/>
              <a:gd name="connsiteY4" fmla="*/ 824140 h 12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8141" h="1213806">
                <a:moveTo>
                  <a:pt x="32" y="824140"/>
                </a:moveTo>
                <a:lnTo>
                  <a:pt x="829087" y="0"/>
                </a:lnTo>
                <a:lnTo>
                  <a:pt x="1658141" y="824140"/>
                </a:lnTo>
                <a:cubicBezTo>
                  <a:pt x="1653711" y="978847"/>
                  <a:pt x="1217481" y="1208977"/>
                  <a:pt x="831189" y="1213737"/>
                </a:cubicBezTo>
                <a:cubicBezTo>
                  <a:pt x="444897" y="1218497"/>
                  <a:pt x="-4398" y="978847"/>
                  <a:pt x="32" y="82414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7">
            <a:extLst>
              <a:ext uri="{FF2B5EF4-FFF2-40B4-BE49-F238E27FC236}">
                <a16:creationId xmlns:a16="http://schemas.microsoft.com/office/drawing/2014/main" id="{90FAA6F5-84BB-49AE-BC8C-E3E70084D816}"/>
              </a:ext>
            </a:extLst>
          </p:cNvPr>
          <p:cNvSpPr/>
          <p:nvPr/>
        </p:nvSpPr>
        <p:spPr>
          <a:xfrm flipV="1">
            <a:off x="4978162" y="2295754"/>
            <a:ext cx="1652046" cy="1214901"/>
          </a:xfrm>
          <a:custGeom>
            <a:avLst/>
            <a:gdLst>
              <a:gd name="connsiteX0" fmla="*/ 0 w 1658109"/>
              <a:gd name="connsiteY0" fmla="*/ 824140 h 824140"/>
              <a:gd name="connsiteX1" fmla="*/ 829055 w 1658109"/>
              <a:gd name="connsiteY1" fmla="*/ 0 h 824140"/>
              <a:gd name="connsiteX2" fmla="*/ 1658109 w 1658109"/>
              <a:gd name="connsiteY2" fmla="*/ 824140 h 824140"/>
              <a:gd name="connsiteX3" fmla="*/ 0 w 1658109"/>
              <a:gd name="connsiteY3" fmla="*/ 824140 h 824140"/>
              <a:gd name="connsiteX0" fmla="*/ 0 w 1658109"/>
              <a:gd name="connsiteY0" fmla="*/ 824140 h 927157"/>
              <a:gd name="connsiteX1" fmla="*/ 829055 w 1658109"/>
              <a:gd name="connsiteY1" fmla="*/ 0 h 927157"/>
              <a:gd name="connsiteX2" fmla="*/ 1658109 w 1658109"/>
              <a:gd name="connsiteY2" fmla="*/ 824140 h 927157"/>
              <a:gd name="connsiteX3" fmla="*/ 0 w 1658109"/>
              <a:gd name="connsiteY3" fmla="*/ 824140 h 927157"/>
              <a:gd name="connsiteX0" fmla="*/ 27 w 1658136"/>
              <a:gd name="connsiteY0" fmla="*/ 824140 h 936158"/>
              <a:gd name="connsiteX1" fmla="*/ 829082 w 1658136"/>
              <a:gd name="connsiteY1" fmla="*/ 0 h 936158"/>
              <a:gd name="connsiteX2" fmla="*/ 1658136 w 1658136"/>
              <a:gd name="connsiteY2" fmla="*/ 824140 h 936158"/>
              <a:gd name="connsiteX3" fmla="*/ 802503 w 1658136"/>
              <a:gd name="connsiteY3" fmla="*/ 928245 h 936158"/>
              <a:gd name="connsiteX4" fmla="*/ 27 w 1658136"/>
              <a:gd name="connsiteY4" fmla="*/ 824140 h 936158"/>
              <a:gd name="connsiteX0" fmla="*/ 28 w 1658137"/>
              <a:gd name="connsiteY0" fmla="*/ 824140 h 1070991"/>
              <a:gd name="connsiteX1" fmla="*/ 829083 w 1658137"/>
              <a:gd name="connsiteY1" fmla="*/ 0 h 1070991"/>
              <a:gd name="connsiteX2" fmla="*/ 1658137 w 1658137"/>
              <a:gd name="connsiteY2" fmla="*/ 824140 h 1070991"/>
              <a:gd name="connsiteX3" fmla="*/ 783384 w 1658137"/>
              <a:gd name="connsiteY3" fmla="*/ 1070991 h 1070991"/>
              <a:gd name="connsiteX4" fmla="*/ 28 w 1658137"/>
              <a:gd name="connsiteY4" fmla="*/ 824140 h 1070991"/>
              <a:gd name="connsiteX0" fmla="*/ 61 w 1658170"/>
              <a:gd name="connsiteY0" fmla="*/ 824140 h 1071158"/>
              <a:gd name="connsiteX1" fmla="*/ 829116 w 1658170"/>
              <a:gd name="connsiteY1" fmla="*/ 0 h 1071158"/>
              <a:gd name="connsiteX2" fmla="*/ 1658170 w 1658170"/>
              <a:gd name="connsiteY2" fmla="*/ 824140 h 1071158"/>
              <a:gd name="connsiteX3" fmla="*/ 783417 w 1658170"/>
              <a:gd name="connsiteY3" fmla="*/ 1070991 h 1071158"/>
              <a:gd name="connsiteX4" fmla="*/ 61 w 1658170"/>
              <a:gd name="connsiteY4" fmla="*/ 824140 h 1071158"/>
              <a:gd name="connsiteX0" fmla="*/ 58 w 1658167"/>
              <a:gd name="connsiteY0" fmla="*/ 824140 h 1132951"/>
              <a:gd name="connsiteX1" fmla="*/ 829113 w 1658167"/>
              <a:gd name="connsiteY1" fmla="*/ 0 h 1132951"/>
              <a:gd name="connsiteX2" fmla="*/ 1658167 w 1658167"/>
              <a:gd name="connsiteY2" fmla="*/ 824140 h 1132951"/>
              <a:gd name="connsiteX3" fmla="*/ 802534 w 1658167"/>
              <a:gd name="connsiteY3" fmla="*/ 1132847 h 1132951"/>
              <a:gd name="connsiteX4" fmla="*/ 58 w 1658167"/>
              <a:gd name="connsiteY4" fmla="*/ 824140 h 1132951"/>
              <a:gd name="connsiteX0" fmla="*/ 25 w 1658134"/>
              <a:gd name="connsiteY0" fmla="*/ 824140 h 1132847"/>
              <a:gd name="connsiteX1" fmla="*/ 829080 w 1658134"/>
              <a:gd name="connsiteY1" fmla="*/ 0 h 1132847"/>
              <a:gd name="connsiteX2" fmla="*/ 1658134 w 1658134"/>
              <a:gd name="connsiteY2" fmla="*/ 824140 h 1132847"/>
              <a:gd name="connsiteX3" fmla="*/ 802501 w 1658134"/>
              <a:gd name="connsiteY3" fmla="*/ 1132847 h 1132847"/>
              <a:gd name="connsiteX4" fmla="*/ 25 w 1658134"/>
              <a:gd name="connsiteY4" fmla="*/ 824140 h 1132847"/>
              <a:gd name="connsiteX0" fmla="*/ 24 w 1658133"/>
              <a:gd name="connsiteY0" fmla="*/ 824140 h 1094781"/>
              <a:gd name="connsiteX1" fmla="*/ 829079 w 1658133"/>
              <a:gd name="connsiteY1" fmla="*/ 0 h 1094781"/>
              <a:gd name="connsiteX2" fmla="*/ 1658133 w 1658133"/>
              <a:gd name="connsiteY2" fmla="*/ 824140 h 1094781"/>
              <a:gd name="connsiteX3" fmla="*/ 816841 w 1658133"/>
              <a:gd name="connsiteY3" fmla="*/ 1094781 h 1094781"/>
              <a:gd name="connsiteX4" fmla="*/ 24 w 1658133"/>
              <a:gd name="connsiteY4" fmla="*/ 824140 h 1094781"/>
              <a:gd name="connsiteX0" fmla="*/ 24 w 1658133"/>
              <a:gd name="connsiteY0" fmla="*/ 824140 h 1194704"/>
              <a:gd name="connsiteX1" fmla="*/ 829079 w 1658133"/>
              <a:gd name="connsiteY1" fmla="*/ 0 h 1194704"/>
              <a:gd name="connsiteX2" fmla="*/ 1658133 w 1658133"/>
              <a:gd name="connsiteY2" fmla="*/ 824140 h 1194704"/>
              <a:gd name="connsiteX3" fmla="*/ 831181 w 1658133"/>
              <a:gd name="connsiteY3" fmla="*/ 1194704 h 1194704"/>
              <a:gd name="connsiteX4" fmla="*/ 24 w 1658133"/>
              <a:gd name="connsiteY4" fmla="*/ 824140 h 1194704"/>
              <a:gd name="connsiteX0" fmla="*/ 32 w 1658141"/>
              <a:gd name="connsiteY0" fmla="*/ 824140 h 1194779"/>
              <a:gd name="connsiteX1" fmla="*/ 829087 w 1658141"/>
              <a:gd name="connsiteY1" fmla="*/ 0 h 1194779"/>
              <a:gd name="connsiteX2" fmla="*/ 1658141 w 1658141"/>
              <a:gd name="connsiteY2" fmla="*/ 824140 h 1194779"/>
              <a:gd name="connsiteX3" fmla="*/ 831189 w 1658141"/>
              <a:gd name="connsiteY3" fmla="*/ 1194704 h 1194779"/>
              <a:gd name="connsiteX4" fmla="*/ 32 w 1658141"/>
              <a:gd name="connsiteY4" fmla="*/ 824140 h 1194779"/>
              <a:gd name="connsiteX0" fmla="*/ 32 w 1658141"/>
              <a:gd name="connsiteY0" fmla="*/ 824140 h 1213806"/>
              <a:gd name="connsiteX1" fmla="*/ 829087 w 1658141"/>
              <a:gd name="connsiteY1" fmla="*/ 0 h 1213806"/>
              <a:gd name="connsiteX2" fmla="*/ 1658141 w 1658141"/>
              <a:gd name="connsiteY2" fmla="*/ 824140 h 1213806"/>
              <a:gd name="connsiteX3" fmla="*/ 831189 w 1658141"/>
              <a:gd name="connsiteY3" fmla="*/ 1213737 h 1213806"/>
              <a:gd name="connsiteX4" fmla="*/ 32 w 1658141"/>
              <a:gd name="connsiteY4" fmla="*/ 824140 h 12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8141" h="1213806">
                <a:moveTo>
                  <a:pt x="32" y="824140"/>
                </a:moveTo>
                <a:lnTo>
                  <a:pt x="829087" y="0"/>
                </a:lnTo>
                <a:lnTo>
                  <a:pt x="1658141" y="824140"/>
                </a:lnTo>
                <a:cubicBezTo>
                  <a:pt x="1653711" y="978847"/>
                  <a:pt x="1217481" y="1208977"/>
                  <a:pt x="831189" y="1213737"/>
                </a:cubicBezTo>
                <a:cubicBezTo>
                  <a:pt x="444897" y="1218497"/>
                  <a:pt x="-4398" y="978847"/>
                  <a:pt x="32" y="82414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7">
            <a:extLst>
              <a:ext uri="{FF2B5EF4-FFF2-40B4-BE49-F238E27FC236}">
                <a16:creationId xmlns:a16="http://schemas.microsoft.com/office/drawing/2014/main" id="{37AFAE30-3388-44A9-A852-D26F6F14C84C}"/>
              </a:ext>
            </a:extLst>
          </p:cNvPr>
          <p:cNvSpPr/>
          <p:nvPr/>
        </p:nvSpPr>
        <p:spPr>
          <a:xfrm rot="5400000">
            <a:off x="4246092" y="3012006"/>
            <a:ext cx="1652046" cy="1214901"/>
          </a:xfrm>
          <a:custGeom>
            <a:avLst/>
            <a:gdLst>
              <a:gd name="connsiteX0" fmla="*/ 0 w 1658109"/>
              <a:gd name="connsiteY0" fmla="*/ 824140 h 824140"/>
              <a:gd name="connsiteX1" fmla="*/ 829055 w 1658109"/>
              <a:gd name="connsiteY1" fmla="*/ 0 h 824140"/>
              <a:gd name="connsiteX2" fmla="*/ 1658109 w 1658109"/>
              <a:gd name="connsiteY2" fmla="*/ 824140 h 824140"/>
              <a:gd name="connsiteX3" fmla="*/ 0 w 1658109"/>
              <a:gd name="connsiteY3" fmla="*/ 824140 h 824140"/>
              <a:gd name="connsiteX0" fmla="*/ 0 w 1658109"/>
              <a:gd name="connsiteY0" fmla="*/ 824140 h 927157"/>
              <a:gd name="connsiteX1" fmla="*/ 829055 w 1658109"/>
              <a:gd name="connsiteY1" fmla="*/ 0 h 927157"/>
              <a:gd name="connsiteX2" fmla="*/ 1658109 w 1658109"/>
              <a:gd name="connsiteY2" fmla="*/ 824140 h 927157"/>
              <a:gd name="connsiteX3" fmla="*/ 0 w 1658109"/>
              <a:gd name="connsiteY3" fmla="*/ 824140 h 927157"/>
              <a:gd name="connsiteX0" fmla="*/ 27 w 1658136"/>
              <a:gd name="connsiteY0" fmla="*/ 824140 h 936158"/>
              <a:gd name="connsiteX1" fmla="*/ 829082 w 1658136"/>
              <a:gd name="connsiteY1" fmla="*/ 0 h 936158"/>
              <a:gd name="connsiteX2" fmla="*/ 1658136 w 1658136"/>
              <a:gd name="connsiteY2" fmla="*/ 824140 h 936158"/>
              <a:gd name="connsiteX3" fmla="*/ 802503 w 1658136"/>
              <a:gd name="connsiteY3" fmla="*/ 928245 h 936158"/>
              <a:gd name="connsiteX4" fmla="*/ 27 w 1658136"/>
              <a:gd name="connsiteY4" fmla="*/ 824140 h 936158"/>
              <a:gd name="connsiteX0" fmla="*/ 28 w 1658137"/>
              <a:gd name="connsiteY0" fmla="*/ 824140 h 1070991"/>
              <a:gd name="connsiteX1" fmla="*/ 829083 w 1658137"/>
              <a:gd name="connsiteY1" fmla="*/ 0 h 1070991"/>
              <a:gd name="connsiteX2" fmla="*/ 1658137 w 1658137"/>
              <a:gd name="connsiteY2" fmla="*/ 824140 h 1070991"/>
              <a:gd name="connsiteX3" fmla="*/ 783384 w 1658137"/>
              <a:gd name="connsiteY3" fmla="*/ 1070991 h 1070991"/>
              <a:gd name="connsiteX4" fmla="*/ 28 w 1658137"/>
              <a:gd name="connsiteY4" fmla="*/ 824140 h 1070991"/>
              <a:gd name="connsiteX0" fmla="*/ 61 w 1658170"/>
              <a:gd name="connsiteY0" fmla="*/ 824140 h 1071158"/>
              <a:gd name="connsiteX1" fmla="*/ 829116 w 1658170"/>
              <a:gd name="connsiteY1" fmla="*/ 0 h 1071158"/>
              <a:gd name="connsiteX2" fmla="*/ 1658170 w 1658170"/>
              <a:gd name="connsiteY2" fmla="*/ 824140 h 1071158"/>
              <a:gd name="connsiteX3" fmla="*/ 783417 w 1658170"/>
              <a:gd name="connsiteY3" fmla="*/ 1070991 h 1071158"/>
              <a:gd name="connsiteX4" fmla="*/ 61 w 1658170"/>
              <a:gd name="connsiteY4" fmla="*/ 824140 h 1071158"/>
              <a:gd name="connsiteX0" fmla="*/ 58 w 1658167"/>
              <a:gd name="connsiteY0" fmla="*/ 824140 h 1132951"/>
              <a:gd name="connsiteX1" fmla="*/ 829113 w 1658167"/>
              <a:gd name="connsiteY1" fmla="*/ 0 h 1132951"/>
              <a:gd name="connsiteX2" fmla="*/ 1658167 w 1658167"/>
              <a:gd name="connsiteY2" fmla="*/ 824140 h 1132951"/>
              <a:gd name="connsiteX3" fmla="*/ 802534 w 1658167"/>
              <a:gd name="connsiteY3" fmla="*/ 1132847 h 1132951"/>
              <a:gd name="connsiteX4" fmla="*/ 58 w 1658167"/>
              <a:gd name="connsiteY4" fmla="*/ 824140 h 1132951"/>
              <a:gd name="connsiteX0" fmla="*/ 25 w 1658134"/>
              <a:gd name="connsiteY0" fmla="*/ 824140 h 1132847"/>
              <a:gd name="connsiteX1" fmla="*/ 829080 w 1658134"/>
              <a:gd name="connsiteY1" fmla="*/ 0 h 1132847"/>
              <a:gd name="connsiteX2" fmla="*/ 1658134 w 1658134"/>
              <a:gd name="connsiteY2" fmla="*/ 824140 h 1132847"/>
              <a:gd name="connsiteX3" fmla="*/ 802501 w 1658134"/>
              <a:gd name="connsiteY3" fmla="*/ 1132847 h 1132847"/>
              <a:gd name="connsiteX4" fmla="*/ 25 w 1658134"/>
              <a:gd name="connsiteY4" fmla="*/ 824140 h 1132847"/>
              <a:gd name="connsiteX0" fmla="*/ 24 w 1658133"/>
              <a:gd name="connsiteY0" fmla="*/ 824140 h 1094781"/>
              <a:gd name="connsiteX1" fmla="*/ 829079 w 1658133"/>
              <a:gd name="connsiteY1" fmla="*/ 0 h 1094781"/>
              <a:gd name="connsiteX2" fmla="*/ 1658133 w 1658133"/>
              <a:gd name="connsiteY2" fmla="*/ 824140 h 1094781"/>
              <a:gd name="connsiteX3" fmla="*/ 816841 w 1658133"/>
              <a:gd name="connsiteY3" fmla="*/ 1094781 h 1094781"/>
              <a:gd name="connsiteX4" fmla="*/ 24 w 1658133"/>
              <a:gd name="connsiteY4" fmla="*/ 824140 h 1094781"/>
              <a:gd name="connsiteX0" fmla="*/ 24 w 1658133"/>
              <a:gd name="connsiteY0" fmla="*/ 824140 h 1194704"/>
              <a:gd name="connsiteX1" fmla="*/ 829079 w 1658133"/>
              <a:gd name="connsiteY1" fmla="*/ 0 h 1194704"/>
              <a:gd name="connsiteX2" fmla="*/ 1658133 w 1658133"/>
              <a:gd name="connsiteY2" fmla="*/ 824140 h 1194704"/>
              <a:gd name="connsiteX3" fmla="*/ 831181 w 1658133"/>
              <a:gd name="connsiteY3" fmla="*/ 1194704 h 1194704"/>
              <a:gd name="connsiteX4" fmla="*/ 24 w 1658133"/>
              <a:gd name="connsiteY4" fmla="*/ 824140 h 1194704"/>
              <a:gd name="connsiteX0" fmla="*/ 32 w 1658141"/>
              <a:gd name="connsiteY0" fmla="*/ 824140 h 1194779"/>
              <a:gd name="connsiteX1" fmla="*/ 829087 w 1658141"/>
              <a:gd name="connsiteY1" fmla="*/ 0 h 1194779"/>
              <a:gd name="connsiteX2" fmla="*/ 1658141 w 1658141"/>
              <a:gd name="connsiteY2" fmla="*/ 824140 h 1194779"/>
              <a:gd name="connsiteX3" fmla="*/ 831189 w 1658141"/>
              <a:gd name="connsiteY3" fmla="*/ 1194704 h 1194779"/>
              <a:gd name="connsiteX4" fmla="*/ 32 w 1658141"/>
              <a:gd name="connsiteY4" fmla="*/ 824140 h 1194779"/>
              <a:gd name="connsiteX0" fmla="*/ 32 w 1658141"/>
              <a:gd name="connsiteY0" fmla="*/ 824140 h 1213806"/>
              <a:gd name="connsiteX1" fmla="*/ 829087 w 1658141"/>
              <a:gd name="connsiteY1" fmla="*/ 0 h 1213806"/>
              <a:gd name="connsiteX2" fmla="*/ 1658141 w 1658141"/>
              <a:gd name="connsiteY2" fmla="*/ 824140 h 1213806"/>
              <a:gd name="connsiteX3" fmla="*/ 831189 w 1658141"/>
              <a:gd name="connsiteY3" fmla="*/ 1213737 h 1213806"/>
              <a:gd name="connsiteX4" fmla="*/ 32 w 1658141"/>
              <a:gd name="connsiteY4" fmla="*/ 824140 h 12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8141" h="1213806">
                <a:moveTo>
                  <a:pt x="32" y="824140"/>
                </a:moveTo>
                <a:lnTo>
                  <a:pt x="829087" y="0"/>
                </a:lnTo>
                <a:lnTo>
                  <a:pt x="1658141" y="824140"/>
                </a:lnTo>
                <a:cubicBezTo>
                  <a:pt x="1653711" y="978847"/>
                  <a:pt x="1217481" y="1208977"/>
                  <a:pt x="831189" y="1213737"/>
                </a:cubicBezTo>
                <a:cubicBezTo>
                  <a:pt x="444897" y="1218497"/>
                  <a:pt x="-4398" y="978847"/>
                  <a:pt x="32" y="82414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7">
            <a:extLst>
              <a:ext uri="{FF2B5EF4-FFF2-40B4-BE49-F238E27FC236}">
                <a16:creationId xmlns:a16="http://schemas.microsoft.com/office/drawing/2014/main" id="{B0969334-363F-46CC-9907-E25A68BC809B}"/>
              </a:ext>
            </a:extLst>
          </p:cNvPr>
          <p:cNvSpPr/>
          <p:nvPr/>
        </p:nvSpPr>
        <p:spPr>
          <a:xfrm rot="16200000">
            <a:off x="5699123" y="3022270"/>
            <a:ext cx="1652046" cy="1214901"/>
          </a:xfrm>
          <a:custGeom>
            <a:avLst/>
            <a:gdLst>
              <a:gd name="connsiteX0" fmla="*/ 0 w 1658109"/>
              <a:gd name="connsiteY0" fmla="*/ 824140 h 824140"/>
              <a:gd name="connsiteX1" fmla="*/ 829055 w 1658109"/>
              <a:gd name="connsiteY1" fmla="*/ 0 h 824140"/>
              <a:gd name="connsiteX2" fmla="*/ 1658109 w 1658109"/>
              <a:gd name="connsiteY2" fmla="*/ 824140 h 824140"/>
              <a:gd name="connsiteX3" fmla="*/ 0 w 1658109"/>
              <a:gd name="connsiteY3" fmla="*/ 824140 h 824140"/>
              <a:gd name="connsiteX0" fmla="*/ 0 w 1658109"/>
              <a:gd name="connsiteY0" fmla="*/ 824140 h 927157"/>
              <a:gd name="connsiteX1" fmla="*/ 829055 w 1658109"/>
              <a:gd name="connsiteY1" fmla="*/ 0 h 927157"/>
              <a:gd name="connsiteX2" fmla="*/ 1658109 w 1658109"/>
              <a:gd name="connsiteY2" fmla="*/ 824140 h 927157"/>
              <a:gd name="connsiteX3" fmla="*/ 0 w 1658109"/>
              <a:gd name="connsiteY3" fmla="*/ 824140 h 927157"/>
              <a:gd name="connsiteX0" fmla="*/ 27 w 1658136"/>
              <a:gd name="connsiteY0" fmla="*/ 824140 h 936158"/>
              <a:gd name="connsiteX1" fmla="*/ 829082 w 1658136"/>
              <a:gd name="connsiteY1" fmla="*/ 0 h 936158"/>
              <a:gd name="connsiteX2" fmla="*/ 1658136 w 1658136"/>
              <a:gd name="connsiteY2" fmla="*/ 824140 h 936158"/>
              <a:gd name="connsiteX3" fmla="*/ 802503 w 1658136"/>
              <a:gd name="connsiteY3" fmla="*/ 928245 h 936158"/>
              <a:gd name="connsiteX4" fmla="*/ 27 w 1658136"/>
              <a:gd name="connsiteY4" fmla="*/ 824140 h 936158"/>
              <a:gd name="connsiteX0" fmla="*/ 28 w 1658137"/>
              <a:gd name="connsiteY0" fmla="*/ 824140 h 1070991"/>
              <a:gd name="connsiteX1" fmla="*/ 829083 w 1658137"/>
              <a:gd name="connsiteY1" fmla="*/ 0 h 1070991"/>
              <a:gd name="connsiteX2" fmla="*/ 1658137 w 1658137"/>
              <a:gd name="connsiteY2" fmla="*/ 824140 h 1070991"/>
              <a:gd name="connsiteX3" fmla="*/ 783384 w 1658137"/>
              <a:gd name="connsiteY3" fmla="*/ 1070991 h 1070991"/>
              <a:gd name="connsiteX4" fmla="*/ 28 w 1658137"/>
              <a:gd name="connsiteY4" fmla="*/ 824140 h 1070991"/>
              <a:gd name="connsiteX0" fmla="*/ 61 w 1658170"/>
              <a:gd name="connsiteY0" fmla="*/ 824140 h 1071158"/>
              <a:gd name="connsiteX1" fmla="*/ 829116 w 1658170"/>
              <a:gd name="connsiteY1" fmla="*/ 0 h 1071158"/>
              <a:gd name="connsiteX2" fmla="*/ 1658170 w 1658170"/>
              <a:gd name="connsiteY2" fmla="*/ 824140 h 1071158"/>
              <a:gd name="connsiteX3" fmla="*/ 783417 w 1658170"/>
              <a:gd name="connsiteY3" fmla="*/ 1070991 h 1071158"/>
              <a:gd name="connsiteX4" fmla="*/ 61 w 1658170"/>
              <a:gd name="connsiteY4" fmla="*/ 824140 h 1071158"/>
              <a:gd name="connsiteX0" fmla="*/ 58 w 1658167"/>
              <a:gd name="connsiteY0" fmla="*/ 824140 h 1132951"/>
              <a:gd name="connsiteX1" fmla="*/ 829113 w 1658167"/>
              <a:gd name="connsiteY1" fmla="*/ 0 h 1132951"/>
              <a:gd name="connsiteX2" fmla="*/ 1658167 w 1658167"/>
              <a:gd name="connsiteY2" fmla="*/ 824140 h 1132951"/>
              <a:gd name="connsiteX3" fmla="*/ 802534 w 1658167"/>
              <a:gd name="connsiteY3" fmla="*/ 1132847 h 1132951"/>
              <a:gd name="connsiteX4" fmla="*/ 58 w 1658167"/>
              <a:gd name="connsiteY4" fmla="*/ 824140 h 1132951"/>
              <a:gd name="connsiteX0" fmla="*/ 25 w 1658134"/>
              <a:gd name="connsiteY0" fmla="*/ 824140 h 1132847"/>
              <a:gd name="connsiteX1" fmla="*/ 829080 w 1658134"/>
              <a:gd name="connsiteY1" fmla="*/ 0 h 1132847"/>
              <a:gd name="connsiteX2" fmla="*/ 1658134 w 1658134"/>
              <a:gd name="connsiteY2" fmla="*/ 824140 h 1132847"/>
              <a:gd name="connsiteX3" fmla="*/ 802501 w 1658134"/>
              <a:gd name="connsiteY3" fmla="*/ 1132847 h 1132847"/>
              <a:gd name="connsiteX4" fmla="*/ 25 w 1658134"/>
              <a:gd name="connsiteY4" fmla="*/ 824140 h 1132847"/>
              <a:gd name="connsiteX0" fmla="*/ 24 w 1658133"/>
              <a:gd name="connsiteY0" fmla="*/ 824140 h 1094781"/>
              <a:gd name="connsiteX1" fmla="*/ 829079 w 1658133"/>
              <a:gd name="connsiteY1" fmla="*/ 0 h 1094781"/>
              <a:gd name="connsiteX2" fmla="*/ 1658133 w 1658133"/>
              <a:gd name="connsiteY2" fmla="*/ 824140 h 1094781"/>
              <a:gd name="connsiteX3" fmla="*/ 816841 w 1658133"/>
              <a:gd name="connsiteY3" fmla="*/ 1094781 h 1094781"/>
              <a:gd name="connsiteX4" fmla="*/ 24 w 1658133"/>
              <a:gd name="connsiteY4" fmla="*/ 824140 h 1094781"/>
              <a:gd name="connsiteX0" fmla="*/ 24 w 1658133"/>
              <a:gd name="connsiteY0" fmla="*/ 824140 h 1194704"/>
              <a:gd name="connsiteX1" fmla="*/ 829079 w 1658133"/>
              <a:gd name="connsiteY1" fmla="*/ 0 h 1194704"/>
              <a:gd name="connsiteX2" fmla="*/ 1658133 w 1658133"/>
              <a:gd name="connsiteY2" fmla="*/ 824140 h 1194704"/>
              <a:gd name="connsiteX3" fmla="*/ 831181 w 1658133"/>
              <a:gd name="connsiteY3" fmla="*/ 1194704 h 1194704"/>
              <a:gd name="connsiteX4" fmla="*/ 24 w 1658133"/>
              <a:gd name="connsiteY4" fmla="*/ 824140 h 1194704"/>
              <a:gd name="connsiteX0" fmla="*/ 32 w 1658141"/>
              <a:gd name="connsiteY0" fmla="*/ 824140 h 1194779"/>
              <a:gd name="connsiteX1" fmla="*/ 829087 w 1658141"/>
              <a:gd name="connsiteY1" fmla="*/ 0 h 1194779"/>
              <a:gd name="connsiteX2" fmla="*/ 1658141 w 1658141"/>
              <a:gd name="connsiteY2" fmla="*/ 824140 h 1194779"/>
              <a:gd name="connsiteX3" fmla="*/ 831189 w 1658141"/>
              <a:gd name="connsiteY3" fmla="*/ 1194704 h 1194779"/>
              <a:gd name="connsiteX4" fmla="*/ 32 w 1658141"/>
              <a:gd name="connsiteY4" fmla="*/ 824140 h 1194779"/>
              <a:gd name="connsiteX0" fmla="*/ 32 w 1658141"/>
              <a:gd name="connsiteY0" fmla="*/ 824140 h 1213806"/>
              <a:gd name="connsiteX1" fmla="*/ 829087 w 1658141"/>
              <a:gd name="connsiteY1" fmla="*/ 0 h 1213806"/>
              <a:gd name="connsiteX2" fmla="*/ 1658141 w 1658141"/>
              <a:gd name="connsiteY2" fmla="*/ 824140 h 1213806"/>
              <a:gd name="connsiteX3" fmla="*/ 831189 w 1658141"/>
              <a:gd name="connsiteY3" fmla="*/ 1213737 h 1213806"/>
              <a:gd name="connsiteX4" fmla="*/ 32 w 1658141"/>
              <a:gd name="connsiteY4" fmla="*/ 824140 h 12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8141" h="1213806">
                <a:moveTo>
                  <a:pt x="32" y="824140"/>
                </a:moveTo>
                <a:lnTo>
                  <a:pt x="829087" y="0"/>
                </a:lnTo>
                <a:lnTo>
                  <a:pt x="1658141" y="824140"/>
                </a:lnTo>
                <a:cubicBezTo>
                  <a:pt x="1653711" y="978847"/>
                  <a:pt x="1217481" y="1208977"/>
                  <a:pt x="831189" y="1213737"/>
                </a:cubicBezTo>
                <a:cubicBezTo>
                  <a:pt x="444897" y="1218497"/>
                  <a:pt x="-4398" y="978847"/>
                  <a:pt x="32" y="82414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CCF508-B91D-46AA-8B33-FAE4CC700206}"/>
              </a:ext>
            </a:extLst>
          </p:cNvPr>
          <p:cNvSpPr/>
          <p:nvPr/>
        </p:nvSpPr>
        <p:spPr>
          <a:xfrm>
            <a:off x="4496685" y="3084084"/>
            <a:ext cx="776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AFBDD1-59F8-4E93-A874-D373C30614A7}"/>
              </a:ext>
            </a:extLst>
          </p:cNvPr>
          <p:cNvSpPr/>
          <p:nvPr/>
        </p:nvSpPr>
        <p:spPr>
          <a:xfrm>
            <a:off x="5416886" y="2306938"/>
            <a:ext cx="776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11B1B1-5AD3-4BB1-9E6F-5A5456C2EC71}"/>
              </a:ext>
            </a:extLst>
          </p:cNvPr>
          <p:cNvSpPr/>
          <p:nvPr/>
        </p:nvSpPr>
        <p:spPr>
          <a:xfrm>
            <a:off x="5514792" y="3903045"/>
            <a:ext cx="522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2A9B67-19F4-4E7E-BC33-57FD3B59C285}"/>
              </a:ext>
            </a:extLst>
          </p:cNvPr>
          <p:cNvSpPr/>
          <p:nvPr/>
        </p:nvSpPr>
        <p:spPr>
          <a:xfrm>
            <a:off x="6481597" y="3095266"/>
            <a:ext cx="5020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7F2D0F-F8CA-47C6-9B55-124974E3247D}"/>
              </a:ext>
            </a:extLst>
          </p:cNvPr>
          <p:cNvSpPr/>
          <p:nvPr/>
        </p:nvSpPr>
        <p:spPr>
          <a:xfrm>
            <a:off x="5121457" y="3078257"/>
            <a:ext cx="343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92AD0C-1CED-45D7-8F35-C4EA3B68FA1F}"/>
              </a:ext>
            </a:extLst>
          </p:cNvPr>
          <p:cNvSpPr/>
          <p:nvPr/>
        </p:nvSpPr>
        <p:spPr>
          <a:xfrm>
            <a:off x="6097568" y="3084007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368290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Long</dc:creator>
  <cp:lastModifiedBy>Paul Long</cp:lastModifiedBy>
  <cp:revision>5</cp:revision>
  <dcterms:created xsi:type="dcterms:W3CDTF">2018-09-26T14:56:33Z</dcterms:created>
  <dcterms:modified xsi:type="dcterms:W3CDTF">2018-09-26T15:35:19Z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Paul@KNOXIE</vt:lpwstr>
  </property>
  <property fmtid="{D5CDD505-2E9C-101B-9397-08002B2CF9AE}" pid="5" name="MSIP_Label_f42aa342-8706-4288-bd11-ebb85995028c_SetDate">
    <vt:lpwstr>2018-09-26T15:34:46.0011166Z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