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7" r:id="rId71"/>
    <p:sldId id="268" r:id="rId72"/>
    <p:sldId id="258" r:id="rId73"/>
    <p:sldId id="259" r:id="rId74"/>
    <p:sldId id="261" r:id="rId75"/>
    <p:sldId id="265" r:id="rId76"/>
    <p:sldId id="264" r:id="rId77"/>
    <p:sldId id="260" r:id="rId78"/>
    <p:sldId id="262" r:id="rId79"/>
    <p:sldId id="263" r:id="rId80"/>
    <p:sldId id="266" r:id="rId81"/>
    <p:sldId id="25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viewProps" Target="viewProp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66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0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37.xml"/><Relationship Id="rId7" Type="http://schemas.openxmlformats.org/officeDocument/2006/relationships/customXml" Target="../../customXml/item10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3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63.xml"/><Relationship Id="rId10" Type="http://schemas.openxmlformats.org/officeDocument/2006/relationships/customXml" Target="../../customXml/item34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21.xml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32.xml"/><Relationship Id="rId7" Type="http://schemas.openxmlformats.org/officeDocument/2006/relationships/customXml" Target="../../customXml/item56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6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9.xml"/><Relationship Id="rId10" Type="http://schemas.openxmlformats.org/officeDocument/2006/relationships/customXml" Target="../../customXml/item29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customXml" Target="../../customXml/item51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9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65.xml"/><Relationship Id="rId5" Type="http://schemas.openxmlformats.org/officeDocument/2006/relationships/customXml" Target="../../customXml/item23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11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47.xml"/><Relationship Id="rId14" Type="http://schemas.openxmlformats.org/officeDocument/2006/relationships/customXml" Target="../../customXml/item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emf"/><Relationship Id="rId3" Type="http://schemas.openxmlformats.org/officeDocument/2006/relationships/customXml" Target="../../customXml/item42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48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38.xml"/><Relationship Id="rId16" Type="http://schemas.openxmlformats.org/officeDocument/2006/relationships/image" Target="../media/image2.emf"/><Relationship Id="rId20" Type="http://schemas.openxmlformats.org/officeDocument/2006/relationships/image" Target="../media/image10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67.xml"/><Relationship Id="rId24" Type="http://schemas.openxmlformats.org/officeDocument/2006/relationships/image" Target="../media/image14.svg"/><Relationship Id="rId5" Type="http://schemas.openxmlformats.org/officeDocument/2006/relationships/customXml" Target="../../customXml/item35.xml"/><Relationship Id="rId15" Type="http://schemas.openxmlformats.org/officeDocument/2006/relationships/image" Target="../media/image1.emf"/><Relationship Id="rId23" Type="http://schemas.openxmlformats.org/officeDocument/2006/relationships/image" Target="../media/image13.png"/><Relationship Id="rId10" Type="http://schemas.openxmlformats.org/officeDocument/2006/relationships/customXml" Target="../../customXml/item27.xml"/><Relationship Id="rId19" Type="http://schemas.openxmlformats.org/officeDocument/2006/relationships/image" Target="../media/image9.emf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60.xml"/><Relationship Id="rId14" Type="http://schemas.openxmlformats.org/officeDocument/2006/relationships/image" Target="../media/image6.emf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22.jpg"/><Relationship Id="rId3" Type="http://schemas.openxmlformats.org/officeDocument/2006/relationships/customXml" Target="../../customXml/item50.xml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14.xml"/><Relationship Id="rId16" Type="http://schemas.openxmlformats.org/officeDocument/2006/relationships/image" Target="../media/image23.emf"/><Relationship Id="rId1" Type="http://schemas.openxmlformats.org/officeDocument/2006/relationships/customXml" Target="../../customXml/item5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15.emf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8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35503" y="1787418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  <p:sp>
        <p:nvSpPr>
          <p:cNvPr id="12" name="Freeform 102">
            <a:extLst>
              <a:ext uri="{FF2B5EF4-FFF2-40B4-BE49-F238E27FC236}">
                <a16:creationId xmlns:a16="http://schemas.microsoft.com/office/drawing/2014/main" id="{00FC4AC1-2F86-46AC-A6DF-7AFF82CF5A7B}"/>
              </a:ext>
            </a:extLst>
          </p:cNvPr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 flipV="1">
            <a:off x="1035503" y="3361754"/>
            <a:ext cx="198531" cy="2707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C23-5A27-41D6-B015-203638553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4990" y="2636403"/>
            <a:ext cx="738512" cy="4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9F62-1165-4B29-A576-5ADDCA2F15C0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7" y="2400988"/>
            <a:ext cx="522429" cy="4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4E555-4924-4E77-B2B7-5A9428F1D0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17064" y="2632673"/>
            <a:ext cx="462544" cy="470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6A90C-9287-43BD-88CF-A2AD45E7E9C8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56" y="2391378"/>
            <a:ext cx="522429" cy="470829"/>
          </a:xfrm>
          <a:prstGeom prst="rect">
            <a:avLst/>
          </a:prstGeom>
        </p:spPr>
      </p:pic>
      <p:pic>
        <p:nvPicPr>
          <p:cNvPr id="18" name="Picture 2" descr="C:\Users\t-dantay\Documents\First24\folderopen1.png">
            <a:extLst>
              <a:ext uri="{FF2B5EF4-FFF2-40B4-BE49-F238E27FC236}">
                <a16:creationId xmlns:a16="http://schemas.microsoft.com/office/drawing/2014/main" id="{F7CDCF61-63E6-4450-ADBA-CFF7D1492A66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038953" y="389030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B92C5E26-4765-4A0D-9B71-B0A8357CA9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8631" y="3978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503472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6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2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3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4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5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6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CEE1C58-60D6-4BE6-B599-4F7E9AB9E03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40C3353-3E36-4F77-9C4A-0DB4A5D7CCD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9E258B9-636D-4FC3-A18B-5731CC1F850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DEE920A-6ADA-48DA-B23C-E869E21EA91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22087</TotalTime>
  <Words>238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48</cp:revision>
  <dcterms:created xsi:type="dcterms:W3CDTF">2018-09-26T14:56:33Z</dcterms:created>
  <dcterms:modified xsi:type="dcterms:W3CDTF">2019-04-27T18:01:02Z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