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9"/>
  </p:sldMasterIdLst>
  <p:sldIdLst>
    <p:sldId id="256" r:id="rId70"/>
    <p:sldId id="267" r:id="rId71"/>
    <p:sldId id="268" r:id="rId72"/>
    <p:sldId id="258" r:id="rId73"/>
    <p:sldId id="259" r:id="rId74"/>
    <p:sldId id="261" r:id="rId75"/>
    <p:sldId id="265" r:id="rId76"/>
    <p:sldId id="264" r:id="rId77"/>
    <p:sldId id="260" r:id="rId78"/>
    <p:sldId id="262" r:id="rId79"/>
    <p:sldId id="263" r:id="rId80"/>
    <p:sldId id="266" r:id="rId81"/>
    <p:sldId id="25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viewProps" Target="view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86C-3412-4120-8D4B-D7E7BD74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14098-A0C4-4B20-B43D-C8104B5F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35AC-8B8D-4A4C-BB54-B32B6CA8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18D2-A5D0-4624-83C4-299BBCB6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D94A-D629-41E7-87D8-CF13ED7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162-12CD-43E1-9FE2-7EBB35B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6BD87-838D-4D78-AA61-6398DDDB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A80A-2317-4684-9D4A-26782F9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E20C-B7AF-41CD-85BE-E8BAE95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02A-6865-42C6-A1A9-42F29C70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96927-857F-4730-99DA-5901BDC2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412F3-8F17-4FEB-B64B-A79FA1B46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5258-B739-44FD-B370-599AB2E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A7F5-E00A-40B9-ACE8-354E9F69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CC85-6C7B-4D74-AE38-73EA349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BF2-2FBA-4244-8C17-5744225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150E-B9A7-46BF-B202-E0CC7ECD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6DF8-78AF-4DAA-AFCA-418E55E9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7A5-F63C-4309-8ED3-8E14BBF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9F09-9CD9-47BC-B7F7-A35C38F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E8CB-114F-4AFB-B83C-063D702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4333-9334-480D-B0C5-A35253EE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3E7D-45B7-4895-A0F3-34CD4334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AED1-B27A-45DD-A1E6-F643F278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CE49-CE58-4D85-B81F-4425F89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AC65-0A0E-4A97-B64C-48BF8F7A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546-54E5-4070-8AC7-2A05B776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04C4-4966-4181-ADF9-18B8BCAD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9629-BBC1-4AD5-B5AE-BF309DCF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F7A9-7D6A-4266-BBA3-BF87877C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6E36-39D0-47DE-B66D-33002888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EE8-ECBE-4BE2-80D5-BC82AC29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5651-7AC3-4696-981B-418BE4C1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73D7-F80D-4345-8D6B-1B30D8EF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AC4DD-9EA3-4F12-9DB8-D92F0994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4AE2-B5C4-4810-8B94-0FFD09E3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8A40F-5367-4F6C-9F98-D9A1B28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EFC86-A62C-43E4-B543-C88D6BD0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3829-F128-4F3D-9D4E-8E3F303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AAA2-53FE-4624-BF7D-7943A8BB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B4872-A9B3-40BB-B6D9-AAFB286A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E2D17-7094-48B9-89F1-9A741231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31356-C64F-4509-970F-2D5A89B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6AC4-2ADF-45EF-BE35-A2C79B13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AB6A3-B2B7-4923-9F5B-046B96E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718-1353-4980-B996-8E5D636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A35-83BD-4995-A10A-763D62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272C-3E04-4568-B583-2095D772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280E-D535-48C2-AEAC-354A5AC9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C150-C4BB-444D-9326-8F40CE7F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C58A-B68D-499D-AA03-48DC99E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8AB5-4DE2-40CE-9902-ACF462B8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2CD-8A52-40EF-83A2-804E7B7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DC58-EAE9-4ADC-9944-5FAA2B880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B19D-4B51-4CF5-BF1A-1EEDC2D9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0E28-0FA2-4453-9BD5-7A23665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560-766C-4E4E-B14A-60A6288A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7E04-1AFD-4704-ABEB-FEEA8F4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CF275-E7E7-44F4-8E32-EB435E2C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A1FA-21A4-430B-9E17-A19465C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B0B-D59C-4241-9343-9A65D542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2C28-0D12-4EC8-9616-6109F8E9BCE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A4F9-362C-44EB-837A-15D78779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1A9C-9EFC-4ED9-B658-9FFBD37F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63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51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10.xml"/><Relationship Id="rId10" Type="http://schemas.openxmlformats.org/officeDocument/2006/relationships/customXml" Target="../../customXml/item14.xml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56.xml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36.xml"/><Relationship Id="rId7" Type="http://schemas.openxmlformats.org/officeDocument/2006/relationships/customXml" Target="../../customXml/item27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43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21.xml"/><Relationship Id="rId10" Type="http://schemas.openxmlformats.org/officeDocument/2006/relationships/customXml" Target="../../customXml/item15.xml"/><Relationship Id="rId4" Type="http://schemas.openxmlformats.org/officeDocument/2006/relationships/customXml" Target="../../customXml/item53.xml"/><Relationship Id="rId9" Type="http://schemas.openxmlformats.org/officeDocument/2006/relationships/customXml" Target="../../customXml/item17.xm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29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61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45.xml"/><Relationship Id="rId10" Type="http://schemas.openxmlformats.org/officeDocument/2006/relationships/customXml" Target="../../customXml/item41.xml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34.xml"/><Relationship Id="rId18" Type="http://schemas.openxmlformats.org/officeDocument/2006/relationships/image" Target="../media/image3.emf"/><Relationship Id="rId3" Type="http://schemas.openxmlformats.org/officeDocument/2006/relationships/customXml" Target="../../customXml/item46.xml"/><Relationship Id="rId7" Type="http://schemas.openxmlformats.org/officeDocument/2006/relationships/customXml" Target="../../customXml/item20.xml"/><Relationship Id="rId12" Type="http://schemas.openxmlformats.org/officeDocument/2006/relationships/customXml" Target="../../customXml/item11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22.xml"/><Relationship Id="rId16" Type="http://schemas.openxmlformats.org/officeDocument/2006/relationships/image" Target="../media/image1.emf"/><Relationship Id="rId20" Type="http://schemas.openxmlformats.org/officeDocument/2006/relationships/image" Target="../media/image5.emf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55.xml"/><Relationship Id="rId11" Type="http://schemas.openxmlformats.org/officeDocument/2006/relationships/customXml" Target="../../customXml/item47.xml"/><Relationship Id="rId5" Type="http://schemas.openxmlformats.org/officeDocument/2006/relationships/customXml" Target="../../customXml/item33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30.xml"/><Relationship Id="rId19" Type="http://schemas.openxmlformats.org/officeDocument/2006/relationships/image" Target="../media/image4.emf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5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8.emf"/><Relationship Id="rId3" Type="http://schemas.openxmlformats.org/officeDocument/2006/relationships/customXml" Target="../../customXml/item44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64.xml"/><Relationship Id="rId12" Type="http://schemas.openxmlformats.org/officeDocument/2006/relationships/customXml" Target="../../customXml/item13.xml"/><Relationship Id="rId17" Type="http://schemas.openxmlformats.org/officeDocument/2006/relationships/image" Target="../media/image7.emf"/><Relationship Id="rId2" Type="http://schemas.openxmlformats.org/officeDocument/2006/relationships/customXml" Target="../../customXml/item49.xml"/><Relationship Id="rId16" Type="http://schemas.openxmlformats.org/officeDocument/2006/relationships/image" Target="../media/image2.emf"/><Relationship Id="rId20" Type="http://schemas.openxmlformats.org/officeDocument/2006/relationships/image" Target="../media/image10.png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68.xml"/><Relationship Id="rId5" Type="http://schemas.openxmlformats.org/officeDocument/2006/relationships/customXml" Target="../../customXml/item23.xml"/><Relationship Id="rId15" Type="http://schemas.openxmlformats.org/officeDocument/2006/relationships/image" Target="../media/image1.emf"/><Relationship Id="rId10" Type="http://schemas.openxmlformats.org/officeDocument/2006/relationships/customXml" Target="../../customXml/item67.xml"/><Relationship Id="rId19" Type="http://schemas.openxmlformats.org/officeDocument/2006/relationships/image" Target="../media/image9.emf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66.xml"/><Relationship Id="rId14" Type="http://schemas.openxmlformats.org/officeDocument/2006/relationships/image" Target="../media/image6.emf"/><Relationship Id="rId2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r.vexels.com/vetores/previsualizar/74391/logo-liner-violino-musical" TargetMode="External"/><Relationship Id="rId13" Type="http://schemas.openxmlformats.org/officeDocument/2006/relationships/image" Target="../media/image20.jpg"/><Relationship Id="rId3" Type="http://schemas.openxmlformats.org/officeDocument/2006/relationships/customXml" Target="../../customXml/item39.xml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1.emf"/><Relationship Id="rId2" Type="http://schemas.openxmlformats.org/officeDocument/2006/relationships/customXml" Target="../../customXml/item48.xml"/><Relationship Id="rId16" Type="http://schemas.openxmlformats.org/officeDocument/2006/relationships/image" Target="../media/image21.emf"/><Relationship Id="rId1" Type="http://schemas.openxmlformats.org/officeDocument/2006/relationships/customXml" Target="../../customXml/item58.xml"/><Relationship Id="rId6" Type="http://schemas.openxmlformats.org/officeDocument/2006/relationships/hyperlink" Target="https://press.rebus.community/sightreadingforguitar/chapter/third-string-syncopated-rhythms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13.emf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6.png"/><Relationship Id="rId14" Type="http://schemas.openxmlformats.org/officeDocument/2006/relationships/hyperlink" Target="https://www.vecteezy.com/music/8159-lp-style-guit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A19A0BAA-DD58-4B10-A3FD-089A55E79A5A}"/>
              </a:ext>
            </a:extLst>
          </p:cNvPr>
          <p:cNvSpPr/>
          <p:nvPr/>
        </p:nvSpPr>
        <p:spPr>
          <a:xfrm>
            <a:off x="3980985" y="1750741"/>
            <a:ext cx="3601844" cy="3356517"/>
          </a:xfrm>
          <a:prstGeom prst="flowChartSummingJunction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6739-4F00-4306-8541-58A4D339F91A}"/>
              </a:ext>
            </a:extLst>
          </p:cNvPr>
          <p:cNvSpPr/>
          <p:nvPr/>
        </p:nvSpPr>
        <p:spPr>
          <a:xfrm>
            <a:off x="4206435" y="296733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22BE5-C44D-4252-BFD8-BF3A290D1CD9}"/>
              </a:ext>
            </a:extLst>
          </p:cNvPr>
          <p:cNvSpPr/>
          <p:nvPr/>
        </p:nvSpPr>
        <p:spPr>
          <a:xfrm>
            <a:off x="6683287" y="2967334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433A2-2B40-49F6-8F24-4B2510EC7AA6}"/>
              </a:ext>
            </a:extLst>
          </p:cNvPr>
          <p:cNvSpPr/>
          <p:nvPr/>
        </p:nvSpPr>
        <p:spPr>
          <a:xfrm>
            <a:off x="4997036" y="2967334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B9679-4AD4-4ABC-A694-577C7D65CF19}"/>
              </a:ext>
            </a:extLst>
          </p:cNvPr>
          <p:cNvSpPr/>
          <p:nvPr/>
        </p:nvSpPr>
        <p:spPr>
          <a:xfrm>
            <a:off x="6142221" y="2967334"/>
            <a:ext cx="53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465B6-8873-4A38-85AB-78B6E05D14A8}"/>
              </a:ext>
            </a:extLst>
          </p:cNvPr>
          <p:cNvSpPr/>
          <p:nvPr/>
        </p:nvSpPr>
        <p:spPr>
          <a:xfrm>
            <a:off x="5444058" y="204400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D82F7-C323-4B9B-A2EF-7C2AB85F9B82}"/>
              </a:ext>
            </a:extLst>
          </p:cNvPr>
          <p:cNvSpPr/>
          <p:nvPr/>
        </p:nvSpPr>
        <p:spPr>
          <a:xfrm>
            <a:off x="5525266" y="3768555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D62436D-ACBC-4BDF-A7C9-277ECBF89D3F}"/>
              </a:ext>
            </a:extLst>
          </p:cNvPr>
          <p:cNvSpPr/>
          <p:nvPr/>
        </p:nvSpPr>
        <p:spPr>
          <a:xfrm>
            <a:off x="1921323" y="4691885"/>
            <a:ext cx="470776" cy="7582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F16E11-ACD5-4601-BBE0-66329EC61DB4}"/>
              </a:ext>
            </a:extLst>
          </p:cNvPr>
          <p:cNvSpPr/>
          <p:nvPr/>
        </p:nvSpPr>
        <p:spPr>
          <a:xfrm>
            <a:off x="4226015" y="4518376"/>
            <a:ext cx="3712307" cy="1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5DE6-3C7F-4C74-ACDC-56062823730E}"/>
              </a:ext>
            </a:extLst>
          </p:cNvPr>
          <p:cNvSpPr/>
          <p:nvPr/>
        </p:nvSpPr>
        <p:spPr>
          <a:xfrm>
            <a:off x="4448752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8AAD57-545F-4ECD-ACE6-F113D5366CEF}"/>
              </a:ext>
            </a:extLst>
          </p:cNvPr>
          <p:cNvSpPr/>
          <p:nvPr/>
        </p:nvSpPr>
        <p:spPr>
          <a:xfrm>
            <a:off x="4462584" y="5284285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0E8BC-6E3E-4B79-A80B-65B223C72C29}"/>
              </a:ext>
            </a:extLst>
          </p:cNvPr>
          <p:cNvSpPr/>
          <p:nvPr/>
        </p:nvSpPr>
        <p:spPr>
          <a:xfrm>
            <a:off x="6260260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Bass</a:t>
            </a:r>
          </a:p>
        </p:txBody>
      </p:sp>
    </p:spTree>
    <p:extLst>
      <p:ext uri="{BB962C8B-B14F-4D97-AF65-F5344CB8AC3E}">
        <p14:creationId xmlns:p14="http://schemas.microsoft.com/office/powerpoint/2010/main" val="373737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2022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84D5BA-30F6-47B2-B38E-33848EAEF70A}"/>
              </a:ext>
            </a:extLst>
          </p:cNvPr>
          <p:cNvSpPr/>
          <p:nvPr/>
        </p:nvSpPr>
        <p:spPr>
          <a:xfrm>
            <a:off x="4377600" y="3096000"/>
            <a:ext cx="2952000" cy="30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74AE4-CB5E-4BBC-9E51-993F01F28A56}"/>
              </a:ext>
            </a:extLst>
          </p:cNvPr>
          <p:cNvSpPr/>
          <p:nvPr/>
        </p:nvSpPr>
        <p:spPr>
          <a:xfrm>
            <a:off x="437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C3331-3255-4E65-8546-2E0718D984F1}"/>
              </a:ext>
            </a:extLst>
          </p:cNvPr>
          <p:cNvSpPr/>
          <p:nvPr/>
        </p:nvSpPr>
        <p:spPr>
          <a:xfrm>
            <a:off x="512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A29C3-80B0-42D1-82FD-AEB6DCB9008F}"/>
              </a:ext>
            </a:extLst>
          </p:cNvPr>
          <p:cNvSpPr/>
          <p:nvPr/>
        </p:nvSpPr>
        <p:spPr>
          <a:xfrm>
            <a:off x="59010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7A49A-29F5-46D3-80D1-C8D407BE8A8F}"/>
              </a:ext>
            </a:extLst>
          </p:cNvPr>
          <p:cNvSpPr/>
          <p:nvPr/>
        </p:nvSpPr>
        <p:spPr>
          <a:xfrm>
            <a:off x="66744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B8DFF-E655-4C6A-B9AF-AED9481E8568}"/>
              </a:ext>
            </a:extLst>
          </p:cNvPr>
          <p:cNvSpPr/>
          <p:nvPr/>
        </p:nvSpPr>
        <p:spPr>
          <a:xfrm>
            <a:off x="4377600" y="1282500"/>
            <a:ext cx="2952000" cy="135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Mixes	</a:t>
            </a:r>
            <a:r>
              <a:rPr lang="en-US" dirty="0" err="1"/>
              <a:t>Ondrive</a:t>
            </a:r>
            <a:endParaRPr lang="en-US" dirty="0"/>
          </a:p>
          <a:p>
            <a:r>
              <a:rPr lang="en-US" dirty="0" err="1"/>
              <a:t>SomeDir</a:t>
            </a:r>
            <a:r>
              <a:rPr lang="en-US" dirty="0"/>
              <a:t>	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FD28A-368C-46C6-A788-7B932AD3597F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00" y="1182600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C0864-B9EC-44CA-A678-D8B0F42B9DAE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1422450"/>
            <a:ext cx="566101" cy="5661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EB2DF4-17D3-45C3-84E0-CCF422709AB5}"/>
              </a:ext>
            </a:extLst>
          </p:cNvPr>
          <p:cNvSpPr/>
          <p:nvPr/>
        </p:nvSpPr>
        <p:spPr>
          <a:xfrm>
            <a:off x="4377600" y="2711700"/>
            <a:ext cx="1893600" cy="31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Onedrive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FD477-A7BC-40BA-99D9-FD2FBDE00F54}"/>
              </a:ext>
            </a:extLst>
          </p:cNvPr>
          <p:cNvSpPr/>
          <p:nvPr/>
        </p:nvSpPr>
        <p:spPr>
          <a:xfrm>
            <a:off x="6382800" y="2711700"/>
            <a:ext cx="946800" cy="31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98541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F9CA-FAEA-4CF6-A6B0-4B5F699F8520}"/>
              </a:ext>
            </a:extLst>
          </p:cNvPr>
          <p:cNvSpPr/>
          <p:nvPr/>
        </p:nvSpPr>
        <p:spPr>
          <a:xfrm>
            <a:off x="4464667" y="2295756"/>
            <a:ext cx="2667931" cy="26679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2948B4D7-91EC-4BEA-8ED6-92BEC24812C1}"/>
              </a:ext>
            </a:extLst>
          </p:cNvPr>
          <p:cNvSpPr/>
          <p:nvPr/>
        </p:nvSpPr>
        <p:spPr>
          <a:xfrm>
            <a:off x="4534855" y="2365944"/>
            <a:ext cx="2527553" cy="252755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C5129C-B4AB-4D73-A3B8-FBD942E91E68}"/>
              </a:ext>
            </a:extLst>
          </p:cNvPr>
          <p:cNvSpPr/>
          <p:nvPr/>
        </p:nvSpPr>
        <p:spPr>
          <a:xfrm>
            <a:off x="4176131" y="2007220"/>
            <a:ext cx="3245005" cy="324500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3FB7449-36C3-4396-BFC3-5E7F994F85FF}"/>
              </a:ext>
            </a:extLst>
          </p:cNvPr>
          <p:cNvSpPr/>
          <p:nvPr/>
        </p:nvSpPr>
        <p:spPr>
          <a:xfrm>
            <a:off x="4978162" y="374878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7">
            <a:extLst>
              <a:ext uri="{FF2B5EF4-FFF2-40B4-BE49-F238E27FC236}">
                <a16:creationId xmlns:a16="http://schemas.microsoft.com/office/drawing/2014/main" id="{90FAA6F5-84BB-49AE-BC8C-E3E70084D816}"/>
              </a:ext>
            </a:extLst>
          </p:cNvPr>
          <p:cNvSpPr/>
          <p:nvPr/>
        </p:nvSpPr>
        <p:spPr>
          <a:xfrm flipV="1">
            <a:off x="4978162" y="229575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7">
            <a:extLst>
              <a:ext uri="{FF2B5EF4-FFF2-40B4-BE49-F238E27FC236}">
                <a16:creationId xmlns:a16="http://schemas.microsoft.com/office/drawing/2014/main" id="{37AFAE30-3388-44A9-A852-D26F6F14C84C}"/>
              </a:ext>
            </a:extLst>
          </p:cNvPr>
          <p:cNvSpPr/>
          <p:nvPr/>
        </p:nvSpPr>
        <p:spPr>
          <a:xfrm rot="5400000">
            <a:off x="4246092" y="3012006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7">
            <a:extLst>
              <a:ext uri="{FF2B5EF4-FFF2-40B4-BE49-F238E27FC236}">
                <a16:creationId xmlns:a16="http://schemas.microsoft.com/office/drawing/2014/main" id="{B0969334-363F-46CC-9907-E25A68BC809B}"/>
              </a:ext>
            </a:extLst>
          </p:cNvPr>
          <p:cNvSpPr/>
          <p:nvPr/>
        </p:nvSpPr>
        <p:spPr>
          <a:xfrm rot="16200000">
            <a:off x="5699123" y="3022270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F508-B91D-46AA-8B33-FAE4CC700206}"/>
              </a:ext>
            </a:extLst>
          </p:cNvPr>
          <p:cNvSpPr/>
          <p:nvPr/>
        </p:nvSpPr>
        <p:spPr>
          <a:xfrm>
            <a:off x="4496685" y="3084084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BDD1-59F8-4E93-A874-D373C30614A7}"/>
              </a:ext>
            </a:extLst>
          </p:cNvPr>
          <p:cNvSpPr/>
          <p:nvPr/>
        </p:nvSpPr>
        <p:spPr>
          <a:xfrm>
            <a:off x="5416886" y="2306938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1B1B1-5AD3-4BB1-9E6F-5A5456C2EC71}"/>
              </a:ext>
            </a:extLst>
          </p:cNvPr>
          <p:cNvSpPr/>
          <p:nvPr/>
        </p:nvSpPr>
        <p:spPr>
          <a:xfrm>
            <a:off x="5514792" y="3903045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A9B67-19F4-4E7E-BC33-57FD3B59C285}"/>
              </a:ext>
            </a:extLst>
          </p:cNvPr>
          <p:cNvSpPr/>
          <p:nvPr/>
        </p:nvSpPr>
        <p:spPr>
          <a:xfrm>
            <a:off x="6481597" y="3095266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7F2D0F-F8CA-47C6-9B55-124974E3247D}"/>
              </a:ext>
            </a:extLst>
          </p:cNvPr>
          <p:cNvSpPr/>
          <p:nvPr/>
        </p:nvSpPr>
        <p:spPr>
          <a:xfrm>
            <a:off x="5121457" y="3078257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2AD0C-1CED-45D7-8F35-C4EA3B68FA1F}"/>
              </a:ext>
            </a:extLst>
          </p:cNvPr>
          <p:cNvSpPr/>
          <p:nvPr/>
        </p:nvSpPr>
        <p:spPr>
          <a:xfrm>
            <a:off x="6097568" y="308400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82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301964" y="59904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414400" y="60084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837671" y="60012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</p:spTree>
    <p:extLst>
      <p:ext uri="{BB962C8B-B14F-4D97-AF65-F5344CB8AC3E}">
        <p14:creationId xmlns:p14="http://schemas.microsoft.com/office/powerpoint/2010/main" val="315387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149564" y="59523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262000" y="59703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685271" y="59631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F84B74-72B7-4765-8FA1-CD7B7693BE7B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337500" cy="33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ADAE05-CA58-4001-9547-E998F28141AB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97" y="5636406"/>
            <a:ext cx="1269903" cy="898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36870-9F54-468A-8C37-10BE1A9CD3C3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1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5" y="5630731"/>
            <a:ext cx="1342089" cy="9496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CFC433-3148-476F-AE2F-0CC648164F9B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46" y="5348505"/>
            <a:ext cx="506979" cy="338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18E18F-2BDD-4DD2-AA19-230EB4D0A7CE}"/>
              </a:ext>
            </a:extLst>
          </p:cNvPr>
          <p:cNvSpPr txBox="1"/>
          <p:nvPr/>
        </p:nvSpPr>
        <p:spPr>
          <a:xfrm>
            <a:off x="3582137" y="5286873"/>
            <a:ext cx="73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A/B</a:t>
            </a:r>
          </a:p>
        </p:txBody>
      </p:sp>
    </p:spTree>
    <p:extLst>
      <p:ext uri="{BB962C8B-B14F-4D97-AF65-F5344CB8AC3E}">
        <p14:creationId xmlns:p14="http://schemas.microsoft.com/office/powerpoint/2010/main" val="22509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D28494-B058-453F-8158-A3512158C307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3" y="2171290"/>
            <a:ext cx="184413" cy="247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312CDA-960C-41F2-A181-76D43E73E11E}"/>
              </a:ext>
            </a:extLst>
          </p:cNvPr>
          <p:cNvSpPr/>
          <p:nvPr/>
        </p:nvSpPr>
        <p:spPr>
          <a:xfrm>
            <a:off x="1221834" y="2171290"/>
            <a:ext cx="45719" cy="24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20D60F-79EF-4728-83E3-ABC294E82FEA}"/>
              </a:ext>
            </a:extLst>
          </p:cNvPr>
          <p:cNvGrpSpPr/>
          <p:nvPr/>
        </p:nvGrpSpPr>
        <p:grpSpPr>
          <a:xfrm flipH="1">
            <a:off x="1035503" y="2516912"/>
            <a:ext cx="232050" cy="247500"/>
            <a:chOff x="1035503" y="2516912"/>
            <a:chExt cx="232050" cy="247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15D65-0FBF-4AB3-BAAF-11C22D0A5BF5}"/>
                </a:ext>
              </a:extLst>
            </p:cNvPr>
            <p:cNvPicPr preferRelativeResize="0">
              <a:picLocks/>
            </p:cNvPicPr>
            <p:nvPr>
              <p:custDataLst>
                <p:custData r:id="rId1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03" y="2516912"/>
              <a:ext cx="184413" cy="247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B08E67-DA30-47BB-9F86-97C086D1FECB}"/>
                </a:ext>
              </a:extLst>
            </p:cNvPr>
            <p:cNvSpPr/>
            <p:nvPr/>
          </p:nvSpPr>
          <p:spPr>
            <a:xfrm>
              <a:off x="1221834" y="2516912"/>
              <a:ext cx="45719" cy="247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D221579-EA75-45FB-BCD4-8786100E180D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035503" y="1787418"/>
            <a:ext cx="27622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2D232-0492-4AEB-BB2C-B00A755B904C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9" y="1254526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647F8-512A-460E-AB25-A05A10D364C4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920989"/>
            <a:ext cx="522429" cy="470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AA7BD-F926-4024-95C9-21E2280F8B5B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2764412"/>
            <a:ext cx="522429" cy="522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9E312-0E5E-4F00-A346-F1D7DFD0DE28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4" y="530076"/>
            <a:ext cx="450510" cy="450510"/>
          </a:xfrm>
          <a:prstGeom prst="rect">
            <a:avLst/>
          </a:prstGeom>
        </p:spPr>
      </p:pic>
      <p:sp>
        <p:nvSpPr>
          <p:cNvPr id="12" name="Freeform 102">
            <a:extLst>
              <a:ext uri="{FF2B5EF4-FFF2-40B4-BE49-F238E27FC236}">
                <a16:creationId xmlns:a16="http://schemas.microsoft.com/office/drawing/2014/main" id="{00FC4AC1-2F86-46AC-A6DF-7AFF82CF5A7B}"/>
              </a:ext>
            </a:extLst>
          </p:cNvPr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 flipV="1">
            <a:off x="1035503" y="3361754"/>
            <a:ext cx="198531" cy="270709"/>
          </a:xfrm>
          <a:custGeom>
            <a:avLst/>
            <a:gdLst>
              <a:gd name="T0" fmla="*/ 37 w 96"/>
              <a:gd name="T1" fmla="*/ 45 h 131"/>
              <a:gd name="T2" fmla="*/ 0 w 96"/>
              <a:gd name="T3" fmla="*/ 83 h 131"/>
              <a:gd name="T4" fmla="*/ 0 w 96"/>
              <a:gd name="T5" fmla="*/ 52 h 131"/>
              <a:gd name="T6" fmla="*/ 48 w 96"/>
              <a:gd name="T7" fmla="*/ 0 h 131"/>
              <a:gd name="T8" fmla="*/ 96 w 96"/>
              <a:gd name="T9" fmla="*/ 52 h 131"/>
              <a:gd name="T10" fmla="*/ 96 w 96"/>
              <a:gd name="T11" fmla="*/ 83 h 131"/>
              <a:gd name="T12" fmla="*/ 60 w 96"/>
              <a:gd name="T13" fmla="*/ 45 h 131"/>
              <a:gd name="T14" fmla="*/ 60 w 96"/>
              <a:gd name="T15" fmla="*/ 131 h 131"/>
              <a:gd name="T16" fmla="*/ 37 w 96"/>
              <a:gd name="T17" fmla="*/ 131 h 131"/>
              <a:gd name="T18" fmla="*/ 37 w 96"/>
              <a:gd name="T19" fmla="*/ 4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131">
                <a:moveTo>
                  <a:pt x="37" y="45"/>
                </a:moveTo>
                <a:lnTo>
                  <a:pt x="0" y="83"/>
                </a:lnTo>
                <a:lnTo>
                  <a:pt x="0" y="52"/>
                </a:lnTo>
                <a:lnTo>
                  <a:pt x="48" y="0"/>
                </a:lnTo>
                <a:lnTo>
                  <a:pt x="96" y="52"/>
                </a:lnTo>
                <a:lnTo>
                  <a:pt x="96" y="83"/>
                </a:lnTo>
                <a:lnTo>
                  <a:pt x="60" y="45"/>
                </a:lnTo>
                <a:lnTo>
                  <a:pt x="60" y="131"/>
                </a:lnTo>
                <a:lnTo>
                  <a:pt x="37" y="131"/>
                </a:lnTo>
                <a:lnTo>
                  <a:pt x="37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77C23-5A27-41D6-B015-2036385532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14990" y="2636403"/>
            <a:ext cx="738512" cy="480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459F62-1165-4B29-A576-5ADDCA2F15C0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17" y="2400988"/>
            <a:ext cx="522429" cy="470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64E555-4924-4E77-B2B7-5A9428F1D09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17064" y="2632673"/>
            <a:ext cx="462544" cy="4708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B6A90C-9287-43BD-88CF-A2AD45E7E9C8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56" y="2391378"/>
            <a:ext cx="522429" cy="470829"/>
          </a:xfrm>
          <a:prstGeom prst="rect">
            <a:avLst/>
          </a:prstGeom>
        </p:spPr>
      </p:pic>
      <p:pic>
        <p:nvPicPr>
          <p:cNvPr id="18" name="Picture 2" descr="C:\Users\t-dantay\Documents\First24\folderopen1.png">
            <a:extLst>
              <a:ext uri="{FF2B5EF4-FFF2-40B4-BE49-F238E27FC236}">
                <a16:creationId xmlns:a16="http://schemas.microsoft.com/office/drawing/2014/main" id="{F7CDCF61-63E6-4450-ADBA-CFF7D1492A66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 rotWithShape="1">
          <a:blip r:embed="rId2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038953" y="3890309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4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4BB3F-B4B7-42DF-BB9D-A10782CE4279}"/>
              </a:ext>
            </a:extLst>
          </p:cNvPr>
          <p:cNvSpPr/>
          <p:nvPr/>
        </p:nvSpPr>
        <p:spPr>
          <a:xfrm>
            <a:off x="255860" y="462206"/>
            <a:ext cx="3443425" cy="593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93C0-FBBE-4C81-AAC6-8D1E851CB373}"/>
              </a:ext>
            </a:extLst>
          </p:cNvPr>
          <p:cNvSpPr txBox="1"/>
          <p:nvPr/>
        </p:nvSpPr>
        <p:spPr>
          <a:xfrm>
            <a:off x="4028962" y="372805"/>
            <a:ext cx="460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Inrto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PreChorus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Reverb/</a:t>
            </a:r>
            <a:r>
              <a:rPr lang="en-US" dirty="0" err="1"/>
              <a:t>fx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– with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0BDF1-C31A-4C60-9C16-C31EF2BFB505}"/>
              </a:ext>
            </a:extLst>
          </p:cNvPr>
          <p:cNvSpPr/>
          <p:nvPr/>
        </p:nvSpPr>
        <p:spPr>
          <a:xfrm>
            <a:off x="376965" y="4804901"/>
            <a:ext cx="3119120" cy="1406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1ED5-3EC5-4BF2-9F6B-500A8F7538E6}"/>
              </a:ext>
            </a:extLst>
          </p:cNvPr>
          <p:cNvSpPr txBox="1"/>
          <p:nvPr/>
        </p:nvSpPr>
        <p:spPr>
          <a:xfrm>
            <a:off x="6901410" y="372805"/>
            <a:ext cx="503472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Drums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Kick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Snare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Acoustic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Rhythm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Yukalee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Harmonica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Tamborine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B244C-9A89-4638-9BDA-5843A6C3D9A2}"/>
              </a:ext>
            </a:extLst>
          </p:cNvPr>
          <p:cNvSpPr/>
          <p:nvPr/>
        </p:nvSpPr>
        <p:spPr>
          <a:xfrm>
            <a:off x="4276530" y="5535504"/>
            <a:ext cx="1819470" cy="4105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Pitchy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E9D253-9B12-4A23-A692-0AABC2C5EA7F}"/>
              </a:ext>
            </a:extLst>
          </p:cNvPr>
          <p:cNvSpPr/>
          <p:nvPr/>
        </p:nvSpPr>
        <p:spPr>
          <a:xfrm>
            <a:off x="5693302" y="5606518"/>
            <a:ext cx="354341" cy="2915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919B5-DCEE-43F1-8569-4D655E740800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5742828" y="5599093"/>
            <a:ext cx="271462" cy="2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06211-024F-4C07-A9ED-1BDEA9E16AB6}"/>
              </a:ext>
            </a:extLst>
          </p:cNvPr>
          <p:cNvSpPr txBox="1"/>
          <p:nvPr/>
        </p:nvSpPr>
        <p:spPr>
          <a:xfrm>
            <a:off x="568712" y="613317"/>
            <a:ext cx="25336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Verse needs to come up</a:t>
            </a:r>
          </a:p>
          <a:p>
            <a:r>
              <a:rPr lang="en-US" dirty="0"/>
              <a:t>Bass is loud</a:t>
            </a:r>
          </a:p>
          <a:p>
            <a:r>
              <a:rPr lang="en-US" dirty="0"/>
              <a:t>Bass is </a:t>
            </a:r>
            <a:r>
              <a:rPr lang="en-US" dirty="0" err="1"/>
              <a:t>Boomy</a:t>
            </a:r>
            <a:endParaRPr lang="en-US" dirty="0"/>
          </a:p>
          <a:p>
            <a:r>
              <a:rPr lang="en-US" dirty="0"/>
              <a:t>Snare is boxy</a:t>
            </a:r>
          </a:p>
          <a:p>
            <a:r>
              <a:rPr lang="en-US" dirty="0"/>
              <a:t>Vocals too loud in chorus</a:t>
            </a:r>
          </a:p>
          <a:p>
            <a:r>
              <a:rPr lang="en-US" dirty="0"/>
              <a:t>Thicken the snare</a:t>
            </a:r>
          </a:p>
          <a:p>
            <a:r>
              <a:rPr lang="en-US" dirty="0"/>
              <a:t>Too much verb</a:t>
            </a:r>
          </a:p>
          <a:p>
            <a:r>
              <a:rPr lang="en-US" dirty="0"/>
              <a:t>Not enough verb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743CA-0D3C-43D9-9AD2-BD21867D0154}"/>
              </a:ext>
            </a:extLst>
          </p:cNvPr>
          <p:cNvSpPr txBox="1"/>
          <p:nvPr/>
        </p:nvSpPr>
        <p:spPr>
          <a:xfrm>
            <a:off x="6096000" y="245326"/>
            <a:ext cx="155523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Scratchy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Nasily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Boomy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Sillibent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Brighten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Flat/Sharp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Cold/Warm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Brassy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Muffled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Muddy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Sibilants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32AC6E-B01C-487E-813E-8FF4F5167EAE}"/>
              </a:ext>
            </a:extLst>
          </p:cNvPr>
          <p:cNvSpPr/>
          <p:nvPr/>
        </p:nvSpPr>
        <p:spPr>
          <a:xfrm>
            <a:off x="3618523" y="819499"/>
            <a:ext cx="1459801" cy="231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649B1-3E20-440B-BF08-403EB312A649}"/>
              </a:ext>
            </a:extLst>
          </p:cNvPr>
          <p:cNvSpPr/>
          <p:nvPr/>
        </p:nvSpPr>
        <p:spPr>
          <a:xfrm>
            <a:off x="5078325" y="831222"/>
            <a:ext cx="1541306" cy="23133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ADC8B-FA5E-4B6B-81CE-83902C9323EC}"/>
              </a:ext>
            </a:extLst>
          </p:cNvPr>
          <p:cNvSpPr/>
          <p:nvPr/>
        </p:nvSpPr>
        <p:spPr>
          <a:xfrm>
            <a:off x="3598147" y="4810648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D24B5-4222-43D7-9EFF-11074A959EF0}"/>
              </a:ext>
            </a:extLst>
          </p:cNvPr>
          <p:cNvSpPr/>
          <p:nvPr/>
        </p:nvSpPr>
        <p:spPr>
          <a:xfrm>
            <a:off x="3598147" y="5318648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01381-5A80-476B-AA46-36055C1DCBE1}"/>
              </a:ext>
            </a:extLst>
          </p:cNvPr>
          <p:cNvSpPr/>
          <p:nvPr/>
        </p:nvSpPr>
        <p:spPr>
          <a:xfrm>
            <a:off x="3577771" y="3122524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EA9CE-12F7-428D-BFE4-EF0E811A7F4A}"/>
              </a:ext>
            </a:extLst>
          </p:cNvPr>
          <p:cNvSpPr/>
          <p:nvPr/>
        </p:nvSpPr>
        <p:spPr>
          <a:xfrm>
            <a:off x="3655924" y="3239756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B930D5-84E9-463F-82EA-575E81C68666}"/>
              </a:ext>
            </a:extLst>
          </p:cNvPr>
          <p:cNvSpPr/>
          <p:nvPr/>
        </p:nvSpPr>
        <p:spPr>
          <a:xfrm>
            <a:off x="3655924" y="3720403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72085F-B40E-4697-B676-24CA6C437349}"/>
              </a:ext>
            </a:extLst>
          </p:cNvPr>
          <p:cNvSpPr/>
          <p:nvPr/>
        </p:nvSpPr>
        <p:spPr>
          <a:xfrm>
            <a:off x="4773524" y="3257341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4371DF-ED43-4BDC-B88B-91941D16769A}"/>
              </a:ext>
            </a:extLst>
          </p:cNvPr>
          <p:cNvSpPr/>
          <p:nvPr/>
        </p:nvSpPr>
        <p:spPr>
          <a:xfrm>
            <a:off x="4773523" y="371258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06132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89C0A-B3B4-4122-80C2-9B816CD981A4}"/>
              </a:ext>
            </a:extLst>
          </p:cNvPr>
          <p:cNvSpPr/>
          <p:nvPr/>
        </p:nvSpPr>
        <p:spPr>
          <a:xfrm>
            <a:off x="2962031" y="1445846"/>
            <a:ext cx="3001107" cy="2078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F9BE0-A563-4219-BCE4-3ADF9485092F}"/>
              </a:ext>
            </a:extLst>
          </p:cNvPr>
          <p:cNvSpPr/>
          <p:nvPr/>
        </p:nvSpPr>
        <p:spPr>
          <a:xfrm>
            <a:off x="2962031" y="3524738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1B1EF-E513-4E17-B267-144359813112}"/>
              </a:ext>
            </a:extLst>
          </p:cNvPr>
          <p:cNvSpPr/>
          <p:nvPr/>
        </p:nvSpPr>
        <p:spPr>
          <a:xfrm>
            <a:off x="3040184" y="1563078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Boomy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47B74-36D4-432B-80F9-E3A926156263}"/>
              </a:ext>
            </a:extLst>
          </p:cNvPr>
          <p:cNvSpPr/>
          <p:nvPr/>
        </p:nvSpPr>
        <p:spPr>
          <a:xfrm>
            <a:off x="3040184" y="2074985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3FFD6-06C2-48B3-B7F6-167A479D3DB4}"/>
              </a:ext>
            </a:extLst>
          </p:cNvPr>
          <p:cNvSpPr/>
          <p:nvPr/>
        </p:nvSpPr>
        <p:spPr>
          <a:xfrm>
            <a:off x="3040184" y="2586892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Shrill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8A564-C44F-4023-8E10-1B33AE10B22F}"/>
              </a:ext>
            </a:extLst>
          </p:cNvPr>
          <p:cNvSpPr/>
          <p:nvPr/>
        </p:nvSpPr>
        <p:spPr>
          <a:xfrm>
            <a:off x="2962031" y="1062892"/>
            <a:ext cx="3001107" cy="3829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 </a:t>
            </a:r>
            <a:r>
              <a:rPr lang="en-US" dirty="0" err="1">
                <a:solidFill>
                  <a:schemeClr val="tx1"/>
                </a:solidFill>
              </a:rPr>
              <a:t>Gtr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53691-A66D-4983-8E72-5A27634A3C6A}"/>
              </a:ext>
            </a:extLst>
          </p:cNvPr>
          <p:cNvSpPr/>
          <p:nvPr/>
        </p:nvSpPr>
        <p:spPr>
          <a:xfrm>
            <a:off x="3040184" y="3641970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C27A24-174E-413F-8A5F-813D775442B7}"/>
              </a:ext>
            </a:extLst>
          </p:cNvPr>
          <p:cNvSpPr/>
          <p:nvPr/>
        </p:nvSpPr>
        <p:spPr>
          <a:xfrm>
            <a:off x="3040184" y="4122617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4B720F-C91D-40E7-8A09-9BA1A70FB736}"/>
              </a:ext>
            </a:extLst>
          </p:cNvPr>
          <p:cNvSpPr/>
          <p:nvPr/>
        </p:nvSpPr>
        <p:spPr>
          <a:xfrm>
            <a:off x="4157784" y="365955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63B1D0-EDF2-4825-B4A6-19E248D7A238}"/>
              </a:ext>
            </a:extLst>
          </p:cNvPr>
          <p:cNvSpPr/>
          <p:nvPr/>
        </p:nvSpPr>
        <p:spPr>
          <a:xfrm>
            <a:off x="4157783" y="4114799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0B8F1-CA2D-4FE4-B744-0E87D34D5476}"/>
              </a:ext>
            </a:extLst>
          </p:cNvPr>
          <p:cNvSpPr/>
          <p:nvPr/>
        </p:nvSpPr>
        <p:spPr>
          <a:xfrm>
            <a:off x="2962031" y="5212862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r>
              <a:rPr lang="en-US" dirty="0"/>
              <a:t> </a:t>
            </a:r>
            <a:r>
              <a:rPr lang="en-US" dirty="0" err="1"/>
              <a:t>Boomy</a:t>
            </a:r>
            <a:r>
              <a:rPr lang="en-US" dirty="0"/>
              <a:t> in Verse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2BBB09-C6F5-49B6-83CA-880FBCB066D6}"/>
              </a:ext>
            </a:extLst>
          </p:cNvPr>
          <p:cNvSpPr/>
          <p:nvPr/>
        </p:nvSpPr>
        <p:spPr>
          <a:xfrm>
            <a:off x="2962031" y="5720862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885905-28A1-472B-ABEA-E284E7E028C0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607503" y="5340490"/>
            <a:ext cx="276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FF7778-6BD2-4C6D-B724-F2F2B06E6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85278" y="2920226"/>
            <a:ext cx="648978" cy="648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0B6C2-D62A-4AA2-B5E3-F8BDC2B78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82909" y="1184686"/>
            <a:ext cx="1071419" cy="10714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4CCCCD-BC9D-44E6-A291-CCA1375CA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571204">
            <a:off x="10772119" y="3118354"/>
            <a:ext cx="331826" cy="90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9C281C-08B4-4BAE-B75B-F30F3D5E8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91194">
            <a:off x="9613780" y="3624613"/>
            <a:ext cx="538258" cy="1049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C92784-7294-4900-9C64-24D95DA9D7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776845" y="5071094"/>
            <a:ext cx="1909186" cy="369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D6C3FB-7419-4098-BDAC-14B9C0F321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0904" y="5071094"/>
            <a:ext cx="1412554" cy="1457499"/>
          </a:xfrm>
          <a:prstGeom prst="rect">
            <a:avLst/>
          </a:prstGeom>
        </p:spPr>
      </p:pic>
      <p:pic>
        <p:nvPicPr>
          <p:cNvPr id="19" name="Picture 18" descr="A close up of a guitar&#10;&#10;Description automatically generated">
            <a:extLst>
              <a:ext uri="{FF2B5EF4-FFF2-40B4-BE49-F238E27FC236}">
                <a16:creationId xmlns:a16="http://schemas.microsoft.com/office/drawing/2014/main" id="{36955A9E-FC70-474D-8AB1-6FE870FEAB3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35966" r="33090"/>
          <a:stretch/>
        </p:blipFill>
        <p:spPr>
          <a:xfrm rot="3022740">
            <a:off x="9977211" y="2460546"/>
            <a:ext cx="374081" cy="846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B562CED-7FF7-42EA-949F-D7F124F734FD}"/>
              </a:ext>
            </a:extLst>
          </p:cNvPr>
          <p:cNvSpPr/>
          <p:nvPr/>
        </p:nvSpPr>
        <p:spPr>
          <a:xfrm>
            <a:off x="2447635" y="2920226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6383A9-A0FD-4047-A190-3D3D77AEDD29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6096000" y="1043002"/>
            <a:ext cx="271462" cy="2833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974DFF-1F5C-4917-9D10-660282E200D0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4044479" y="1343890"/>
            <a:ext cx="297658" cy="261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94B986-40F6-4CCA-B311-D600AF508414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3872904" y="2968201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1170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1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3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24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25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3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4.xml><?xml version="1.0" encoding="utf-8"?>
<Control xmlns="http://schemas.microsoft.com/VisualStudio/2011/storyboarding/control">
  <Id Name="System.Storyboarding.WindowsPhoneIcons.FastForward" Revision="1" Stencil="System.Storyboarding.WindowsPhoneIcons" StencilVersion="0.1"/>
</Control>
</file>

<file path=customXml/item35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36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7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48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3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5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59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2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4.xml><?xml version="1.0" encoding="utf-8"?>
<Control xmlns="http://schemas.microsoft.com/VisualStudio/2011/storyboarding/control">
  <Id Name="e75cd7fd-d454-43ac-a2bd-cf0ac4f48652" RevisionId="8831f7ae-9100-4ae6-a512-25e5a2ad6d46" Stencil="172d6d98-e5c9-42e9-a209-79f7a94bbd38" StencilRevisionId="00000000-0000-0000-0000-000000000000" StencilVersion="0.0"/>
</Control>
</file>

<file path=customXml/item65.xml><?xml version="1.0" encoding="utf-8"?>
<Control xmlns="http://schemas.microsoft.com/VisualStudio/2011/storyboarding/control">
  <Id Name="System.Storyboarding.WindowsAppIcons.Down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67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6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CC557381-0DF9-4AE0-A746-74A48780A5B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90B1F0A-87D8-47BA-9898-8D500A95812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41D200C-886D-4393-A468-D257F7CE4C2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C2C5481-5539-4A2E-88CE-EE6972284F4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D95BE6E-D5AB-409A-85E4-CE7D6FA0050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6484AF2-F055-4C78-982B-D2156684306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693F098-32A1-41BE-97F8-CEDAE063F99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AC15D59-1985-4B02-A204-9FA5E328EF3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3E34527-CBA0-4787-B0F7-C2B934B5B4C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FA40575-6F4E-445E-9D80-B0CC775DC0E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C8AFA28-5388-46A0-B0AF-CDC06E1AFD3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A7670A8-5D8A-499C-9FEE-E0BBB4E6BEF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76A203E-9FD7-42C2-8FEF-B018DFF7E4D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BDB9D4B-5D23-4316-AE7E-E386D2E702D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E740E6A-43E5-497F-8F78-B904C61CB61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50EEE5E-70AE-4092-8CFF-7CEEF7A1A3D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B538EC4-2D5D-4BC6-AFD7-AF4FD42C21A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CC874DE-6D79-4EBA-A0F5-DB01923D7AE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D5DC517-E715-4F56-B43C-13839AE337F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0DD2967-9B1E-4AF4-9E22-1FB363BF21A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EE75C41-50A0-4E2E-8E71-75152E4221D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9819B4B-C652-4029-9D6F-1F30F2207B1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B8607FE-59BB-43C3-BBC9-D002A93B286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D4E3CDC-752C-421E-817A-A9D2344595D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B9740A1-8F0C-4AA2-A2C9-15A377DC91A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B4AE673-39D1-4921-A713-E0BD45B32E4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82A85CA-4E58-49C8-8C48-758766C210A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4504D90-2CEB-4E3A-A555-86C532BE774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CAA02FD-32C9-42E8-98BE-0EAAD29173F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C81862B-608B-4E4F-9DB1-7DBCFE9F213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C816A0A-85BC-4830-BAEE-1F53C8E6748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6C429A6-A1FB-4A44-9868-139AEFE376E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8E474D2-D249-494A-827C-6C0C85F35C5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DB8CFE8-3808-4247-A2FD-35E246A153D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55315B8-2A4D-4E8D-AAC1-C0281182FD5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7BFCA9F-A0B1-4AC1-AD74-CE9E4213160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F4FBE72-4778-4A80-9A59-1EAA7879E88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1BD6915-90EA-4F41-8AE8-401B6A2355D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4422DFF-D2BE-4305-8DA3-E0E99CFA01F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C16C620-F89C-496A-ABC2-EBAA770A5D2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0C4D8A6-492F-4C3D-BAAD-8273F297A31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1361C12-AEB1-4243-8694-E22DB7BB0B5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9BC2D1E-7C73-45D1-9E4F-E6345E51DF2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D8A3F15-58CA-4DA9-A6C9-5E4399E681C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6BD8081-566A-4B7A-9794-537613F8A56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1ED1748-2ACC-4580-9DD0-53AE211F1DA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F1F443E-6774-443F-BAD5-FCCC4103B16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0A2EE3F-8E5E-4E02-8371-075F75881CC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5E8E4AC-13BF-495B-B0AA-5F07A0EB944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F1022A0-DAA8-4910-B054-25E1EE26A5A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B90C7DA-FFAF-434B-A961-A1A1B575F75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176D73F-88EB-4204-941E-2ADCC7F101D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822EFA2-5211-415D-91B1-1D2F11D7CBD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96AE23B-403F-4EEC-900F-6E95A60A4CC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9AAF7D3-4D9D-47F0-9621-CB53A66318C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7542DCB-8EFC-47CA-8570-0C93F332B27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3B5ED86-0060-4D69-806F-5CA89175AE1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DB54B02-095B-4767-A849-7F09D55BDBE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24B058A-7394-4884-87AB-3D162B4AF26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40C3353-3E36-4F77-9C4A-0DB4A5D7CCD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9E258B9-636D-4FC3-A18B-5731CC1F850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CEE1C58-60D6-4BE6-B599-4F7E9AB9E03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DEE920A-6ADA-48DA-B23C-E869E21EA91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B0AB7B0-1EE2-42BF-9C41-9C904E31349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8EE4C6F-B1D4-4AC9-928F-40B58F8389A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BD8AD1D-48A9-4F6D-9433-F36CBEB312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20721</TotalTime>
  <Words>238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46</cp:revision>
  <dcterms:created xsi:type="dcterms:W3CDTF">2018-09-26T14:56:33Z</dcterms:created>
  <dcterms:modified xsi:type="dcterms:W3CDTF">2019-04-18T19:13:28Z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Paul@KNOXIE</vt:lpwstr>
  </property>
  <property fmtid="{D5CDD505-2E9C-101B-9397-08002B2CF9AE}" pid="5" name="MSIP_Label_f42aa342-8706-4288-bd11-ebb85995028c_SetDate">
    <vt:lpwstr>2018-09-26T15:34:46.0011166Z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Tfs.IsStoryboard">
    <vt:bool>true</vt:bool>
  </property>
</Properties>
</file>