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FE9D1-B1D7-43B0-9B1E-BFB8C471E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38255-657E-443D-8CE7-74E4F5744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400FA-CD70-43D8-BB1D-81D40D2B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B6FF-B181-4239-B7D3-F49A099B58F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984AF-E4C4-415B-999B-29109DB8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AB644-55DE-4798-A6EF-93DF673F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DACB-4776-4BCC-B7FD-3A93CFA6B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9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829F-99EE-49E3-B170-88D8A5B3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7032B-EA9A-4FBF-B2FA-118855465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F10DB-2B2F-4BF1-B4CC-97C6D481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B6FF-B181-4239-B7D3-F49A099B58F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8D869-DC57-4A6C-B135-49B33203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082EB-4867-4099-BDC1-4E541C24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DACB-4776-4BCC-B7FD-3A93CFA6B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8B16F-E06D-49DF-9C90-EE191C934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4AA9D-A700-4317-B0AC-6D95F8BAE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A69C3-5BAE-4D65-95D0-BAD401AD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B6FF-B181-4239-B7D3-F49A099B58F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4FABD-6B29-47A0-8CB9-9CE9EDD5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B78AE-2432-42B6-826B-2DF96FED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DACB-4776-4BCC-B7FD-3A93CFA6B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5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92BA-CA8B-4799-A723-887AA83E5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9F988-3D46-4398-96DD-2EA85CCD8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52015-812E-4B3B-829A-B4A65EFB6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B6FF-B181-4239-B7D3-F49A099B58F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DD710-075D-4EFF-A3F1-F8EAD2F8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7BCFE-D426-4176-8606-43018410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DACB-4776-4BCC-B7FD-3A93CFA6B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2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8647-9022-40AA-A30E-87AF9D08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5A33F-C40E-4FBE-9EFD-87F184B27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418A8-7421-434D-83DE-9E8D96F8C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B6FF-B181-4239-B7D3-F49A099B58F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14DEF-F633-48EA-A127-F297EE3D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A7988-FE1A-4309-85AD-D4BA5B0F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DACB-4776-4BCC-B7FD-3A93CFA6B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BED0-B397-41D6-96C8-E1F20326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BC436-69BA-451E-83FE-DBB376107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AF92A-FD67-44EA-BD8C-887703793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A64D3-50A0-4E5E-9550-838FC9F3C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B6FF-B181-4239-B7D3-F49A099B58F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9B665-3037-47A6-B804-8B83E134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8F619-2817-4554-8F29-79506EA84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DACB-4776-4BCC-B7FD-3A93CFA6B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7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4626-9535-46BB-ADB3-8728161D4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FBC4B-9B53-4D35-B94C-117E951EE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15630-A104-46FD-9C7F-6B690AE05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E4A25-F3F8-489B-8D61-93D51405F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0135C-DD1D-4B49-A236-A6C04FB55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3BA46-CB3F-4FBE-84B0-B02458AAC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B6FF-B181-4239-B7D3-F49A099B58F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74DEC-21F5-4D83-8415-B5A1AA5B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1C3819-977E-4544-83B1-7D765E25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DACB-4776-4BCC-B7FD-3A93CFA6B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8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06D2-EAF5-483B-933E-2DDFD9EE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FE407-4FE9-4A05-AA4E-088E99779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B6FF-B181-4239-B7D3-F49A099B58F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46320-4680-4155-855E-E4CFBFED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488B3-2D0E-4D93-8832-3382F3DD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DACB-4776-4BCC-B7FD-3A93CFA6B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1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7FD9E-B192-4330-A557-6F195174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B6FF-B181-4239-B7D3-F49A099B58F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FE10A-55B2-42E3-B7E3-37F9A2E37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3227B-35C0-4282-8E96-BF3A6154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DACB-4776-4BCC-B7FD-3A93CFA6B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9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D38B-6D68-467C-978C-E1870E25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08F14-4CB5-492D-A722-282F2579A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19B3B-1A03-4A87-9172-1F98DD96B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799E7-72FE-4FCE-B728-6FBD18CD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B6FF-B181-4239-B7D3-F49A099B58F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B9C20-F2C4-4B4C-A47F-51D9F764F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4018E-93CA-42C7-930D-B683BCCF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DACB-4776-4BCC-B7FD-3A93CFA6B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4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0EE5-1FBC-4663-9CDC-E6ECE046C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DF061-BE16-4038-9E16-79FE1A491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CB0FA-10A5-4D89-946C-437EB1A98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33D4C-C8BB-4137-BC64-6204AB32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B6FF-B181-4239-B7D3-F49A099B58F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091AD-31DD-4353-9FEC-22734E4A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4DBF1-26C3-4C61-B055-B6051451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DACB-4776-4BCC-B7FD-3A93CFA6B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9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34BAF-1A0E-4AB5-BE7D-EDAD23EBF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6D5BD-5756-4F54-8AAB-322EBDCD5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D8248-30D5-4D7B-B2F4-BB7EE1341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3B6FF-B181-4239-B7D3-F49A099B58F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2F222-8746-42E2-BC70-1BFE7DAEF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C1EB4-ADBF-45F7-92D5-FE39D411B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BDACB-4776-4BCC-B7FD-3A93CFA6B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8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75000"/>
              </a:schemeClr>
            </a:gs>
            <a:gs pos="44000">
              <a:schemeClr val="bg2">
                <a:lumMod val="90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onitor">
            <a:extLst>
              <a:ext uri="{FF2B5EF4-FFF2-40B4-BE49-F238E27FC236}">
                <a16:creationId xmlns:a16="http://schemas.microsoft.com/office/drawing/2014/main" id="{E577C8DE-9FDC-47E7-9D19-16CB4CE8A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217" y="2638747"/>
            <a:ext cx="3152775" cy="3152775"/>
          </a:xfrm>
          <a:prstGeom prst="rect">
            <a:avLst/>
          </a:prstGeom>
        </p:spPr>
      </p:pic>
      <p:pic>
        <p:nvPicPr>
          <p:cNvPr id="16" name="Graphic 15" descr="Voice">
            <a:extLst>
              <a:ext uri="{FF2B5EF4-FFF2-40B4-BE49-F238E27FC236}">
                <a16:creationId xmlns:a16="http://schemas.microsoft.com/office/drawing/2014/main" id="{1549825A-9113-4388-B694-B8C40F201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5619" y="3099929"/>
            <a:ext cx="2133600" cy="1701433"/>
          </a:xfrm>
          <a:prstGeom prst="rect">
            <a:avLst/>
          </a:prstGeom>
        </p:spPr>
      </p:pic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36B6D43D-335F-4662-A3D9-E74F6DDBF6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41028" y="2633203"/>
            <a:ext cx="3086100" cy="3086100"/>
          </a:xfrm>
          <a:prstGeom prst="rect">
            <a:avLst/>
          </a:prstGeom>
        </p:spPr>
      </p:pic>
      <p:pic>
        <p:nvPicPr>
          <p:cNvPr id="9" name="Graphic 8" descr="Cloud">
            <a:extLst>
              <a:ext uri="{FF2B5EF4-FFF2-40B4-BE49-F238E27FC236}">
                <a16:creationId xmlns:a16="http://schemas.microsoft.com/office/drawing/2014/main" id="{97E93638-5FBE-4104-BF61-99888D687E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59703" y="-733426"/>
            <a:ext cx="2981325" cy="2981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F7EF51-D9FD-4531-A8B1-7618E1B6EEED}"/>
              </a:ext>
            </a:extLst>
          </p:cNvPr>
          <p:cNvSpPr txBox="1"/>
          <p:nvPr/>
        </p:nvSpPr>
        <p:spPr>
          <a:xfrm>
            <a:off x="1405619" y="3375170"/>
            <a:ext cx="2045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DAW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4F2EAE-F2F9-4D59-A481-3EE7ED7290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533" y="3099929"/>
            <a:ext cx="1190620" cy="2297924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2AAA77DC-5CC0-46F1-859C-02D924BD18E4}"/>
              </a:ext>
            </a:extLst>
          </p:cNvPr>
          <p:cNvSpPr/>
          <p:nvPr/>
        </p:nvSpPr>
        <p:spPr>
          <a:xfrm rot="19109201">
            <a:off x="3089879" y="1828343"/>
            <a:ext cx="1558610" cy="634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AE90807-496C-4E60-B480-2A7C121DADE5}"/>
              </a:ext>
            </a:extLst>
          </p:cNvPr>
          <p:cNvSpPr/>
          <p:nvPr/>
        </p:nvSpPr>
        <p:spPr>
          <a:xfrm rot="2739204">
            <a:off x="6759344" y="1861457"/>
            <a:ext cx="1458685" cy="634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Speakers">
            <a:extLst>
              <a:ext uri="{FF2B5EF4-FFF2-40B4-BE49-F238E27FC236}">
                <a16:creationId xmlns:a16="http://schemas.microsoft.com/office/drawing/2014/main" id="{CE16BC1E-F33E-4EF0-8612-C51AFBD2B9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95181" y="5051749"/>
            <a:ext cx="914400" cy="914400"/>
          </a:xfrm>
          <a:prstGeom prst="rect">
            <a:avLst/>
          </a:prstGeom>
        </p:spPr>
      </p:pic>
      <p:pic>
        <p:nvPicPr>
          <p:cNvPr id="20" name="Graphic 19" descr="Bluetooth">
            <a:extLst>
              <a:ext uri="{FF2B5EF4-FFF2-40B4-BE49-F238E27FC236}">
                <a16:creationId xmlns:a16="http://schemas.microsoft.com/office/drawing/2014/main" id="{C718E41F-7970-4E74-8400-0A72C71DC9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95181" y="4118299"/>
            <a:ext cx="914400" cy="914400"/>
          </a:xfrm>
          <a:prstGeom prst="rect">
            <a:avLst/>
          </a:prstGeom>
        </p:spPr>
      </p:pic>
      <p:pic>
        <p:nvPicPr>
          <p:cNvPr id="22" name="Graphic 21" descr="Headphones">
            <a:extLst>
              <a:ext uri="{FF2B5EF4-FFF2-40B4-BE49-F238E27FC236}">
                <a16:creationId xmlns:a16="http://schemas.microsoft.com/office/drawing/2014/main" id="{6CD42744-9CAF-423A-A094-C49971681D0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495181" y="3184849"/>
            <a:ext cx="914400" cy="914400"/>
          </a:xfrm>
          <a:prstGeom prst="rect">
            <a:avLst/>
          </a:prstGeom>
        </p:spPr>
      </p:pic>
      <p:pic>
        <p:nvPicPr>
          <p:cNvPr id="24" name="Graphic 23" descr="Car">
            <a:extLst>
              <a:ext uri="{FF2B5EF4-FFF2-40B4-BE49-F238E27FC236}">
                <a16:creationId xmlns:a16="http://schemas.microsoft.com/office/drawing/2014/main" id="{1EAEBDC5-01CA-4A0E-8EE1-8DF5214C8D1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495181" y="2251399"/>
            <a:ext cx="914400" cy="914400"/>
          </a:xfrm>
          <a:prstGeom prst="rect">
            <a:avLst/>
          </a:prstGeom>
        </p:spPr>
      </p:pic>
      <p:pic>
        <p:nvPicPr>
          <p:cNvPr id="29" name="Graphic 28" descr="Voice">
            <a:extLst>
              <a:ext uri="{FF2B5EF4-FFF2-40B4-BE49-F238E27FC236}">
                <a16:creationId xmlns:a16="http://schemas.microsoft.com/office/drawing/2014/main" id="{18F9FA84-89E5-4FFC-8124-CE1994CD6D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39731" y="326268"/>
            <a:ext cx="1655988" cy="1320563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1764FC-0D25-4F85-849F-CC255252200F}"/>
              </a:ext>
            </a:extLst>
          </p:cNvPr>
          <p:cNvCxnSpPr>
            <a:cxnSpLocks/>
            <a:stCxn id="12" idx="3"/>
            <a:endCxn id="24" idx="1"/>
          </p:cNvCxnSpPr>
          <p:nvPr/>
        </p:nvCxnSpPr>
        <p:spPr>
          <a:xfrm flipV="1">
            <a:off x="9284153" y="2708599"/>
            <a:ext cx="1211028" cy="1540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B4F16A-2688-4906-903F-3282787DB9F6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 flipV="1">
            <a:off x="9284153" y="3642049"/>
            <a:ext cx="1211028" cy="606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8156813-6703-4A62-B42D-9C3B2284C3B5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9284153" y="4248891"/>
            <a:ext cx="1211028" cy="32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C7483F9-258F-4C15-91A9-D27C2D880492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9284153" y="4248891"/>
            <a:ext cx="1211028" cy="126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2A9EDA00-908D-4CD6-9732-2371DA37D0A2}"/>
              </a:ext>
            </a:extLst>
          </p:cNvPr>
          <p:cNvSpPr/>
          <p:nvPr/>
        </p:nvSpPr>
        <p:spPr>
          <a:xfrm>
            <a:off x="3593744" y="5167417"/>
            <a:ext cx="500451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My Mixes</a:t>
            </a:r>
          </a:p>
        </p:txBody>
      </p:sp>
    </p:spTree>
    <p:extLst>
      <p:ext uri="{BB962C8B-B14F-4D97-AF65-F5344CB8AC3E}">
        <p14:creationId xmlns:p14="http://schemas.microsoft.com/office/powerpoint/2010/main" val="24841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Long</dc:creator>
  <cp:lastModifiedBy>Paul Long</cp:lastModifiedBy>
  <cp:revision>3</cp:revision>
  <dcterms:created xsi:type="dcterms:W3CDTF">2019-04-23T18:19:31Z</dcterms:created>
  <dcterms:modified xsi:type="dcterms:W3CDTF">2019-04-23T19:05:25Z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Paul@KNOXIE</vt:lpwstr>
  </property>
  <property fmtid="{D5CDD505-2E9C-101B-9397-08002B2CF9AE}" pid="5" name="MSIP_Label_f42aa342-8706-4288-bd11-ebb85995028c_SetDate">
    <vt:lpwstr>2019-04-23T19:03:24.4229207Z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