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9"/>
  </p:sldMasterIdLst>
  <p:sldIdLst>
    <p:sldId id="256" r:id="rId70"/>
    <p:sldId id="267" r:id="rId71"/>
    <p:sldId id="268" r:id="rId72"/>
    <p:sldId id="258" r:id="rId73"/>
    <p:sldId id="259" r:id="rId74"/>
    <p:sldId id="261" r:id="rId75"/>
    <p:sldId id="265" r:id="rId76"/>
    <p:sldId id="264" r:id="rId77"/>
    <p:sldId id="260" r:id="rId78"/>
    <p:sldId id="262" r:id="rId79"/>
    <p:sldId id="263" r:id="rId80"/>
    <p:sldId id="266" r:id="rId81"/>
    <p:sldId id="257" r:id="rId8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6" d="100"/>
          <a:sy n="76" d="100"/>
        </p:scale>
        <p:origin x="75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viewProps" Target="viewProps.xml"/><Relationship Id="rId16" Type="http://schemas.openxmlformats.org/officeDocument/2006/relationships/customXml" Target="../customXml/item16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slide" Target="slides/slide5.xml"/><Relationship Id="rId79" Type="http://schemas.openxmlformats.org/officeDocument/2006/relationships/slide" Target="slides/slide10.xml"/><Relationship Id="rId5" Type="http://schemas.openxmlformats.org/officeDocument/2006/relationships/customXml" Target="../customXml/item5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slideMaster" Target="slideMasters/slideMaster1.xml"/><Relationship Id="rId77" Type="http://schemas.openxmlformats.org/officeDocument/2006/relationships/slide" Target="slides/slide8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slide" Target="slides/slide3.xml"/><Relationship Id="rId80" Type="http://schemas.openxmlformats.org/officeDocument/2006/relationships/slide" Target="slides/slide11.xml"/><Relationship Id="rId85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slide" Target="slides/slide1.xml"/><Relationship Id="rId75" Type="http://schemas.openxmlformats.org/officeDocument/2006/relationships/slide" Target="slides/slide6.xml"/><Relationship Id="rId83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slide" Target="slides/slide4.xml"/><Relationship Id="rId78" Type="http://schemas.openxmlformats.org/officeDocument/2006/relationships/slide" Target="slides/slide9.xml"/><Relationship Id="rId81" Type="http://schemas.openxmlformats.org/officeDocument/2006/relationships/slide" Target="slides/slide12.xml"/><Relationship Id="rId86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slide" Target="slides/slide7.xml"/><Relationship Id="rId7" Type="http://schemas.openxmlformats.org/officeDocument/2006/relationships/customXml" Target="../customXml/item7.xml"/><Relationship Id="rId71" Type="http://schemas.openxmlformats.org/officeDocument/2006/relationships/slide" Target="slides/slide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61" Type="http://schemas.openxmlformats.org/officeDocument/2006/relationships/customXml" Target="../customXml/item61.xml"/><Relationship Id="rId82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B86C-3412-4120-8D4B-D7E7BD74B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14098-A0C4-4B20-B43D-C8104B5FB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935AC-8B8D-4A4C-BB54-B32B6CA8F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2C28-0D12-4EC8-9616-6109F8E9BCEB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718D2-A5D0-4624-83C4-299BBCB67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8D94A-D629-41E7-87D8-CF13ED77B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741-AEFC-4CA0-9B5F-D9818DE0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3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DB162-12CD-43E1-9FE2-7EBB35B01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76BD87-838D-4D78-AA61-6398DDDBE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7A80A-2317-4684-9D4A-26782F95B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2C28-0D12-4EC8-9616-6109F8E9BCEB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E20C-B7AF-41CD-85BE-E8BAE956F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8102A-6865-42C6-A1A9-42F29C701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741-AEFC-4CA0-9B5F-D9818DE0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82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A96927-857F-4730-99DA-5901BDC230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A412F3-8F17-4FEB-B64B-A79FA1B46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65258-B739-44FD-B370-599AB2ED0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2C28-0D12-4EC8-9616-6109F8E9BCEB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1A7F5-E00A-40B9-ACE8-354E9F690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3CC85-6C7B-4D74-AE38-73EA3497F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741-AEFC-4CA0-9B5F-D9818DE0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92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76BF2-2FBA-4244-8C17-57442252D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1150E-B9A7-46BF-B202-E0CC7ECD9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C6DF8-78AF-4DAA-AFCA-418E55E93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2C28-0D12-4EC8-9616-6109F8E9BCEB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3E7A5-F63C-4309-8ED3-8E14BBF42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99F09-9CD9-47BC-B7F7-A35C38F0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741-AEFC-4CA0-9B5F-D9818DE0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4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EE8CB-114F-4AFB-B83C-063D702A4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E4333-9334-480D-B0C5-A35253EE3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F3E7D-45B7-4895-A0F3-34CD4334D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2C28-0D12-4EC8-9616-6109F8E9BCEB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BAED1-B27A-45DD-A1E6-F643F2783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FCE49-CE58-4D85-B81F-4425F8910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741-AEFC-4CA0-9B5F-D9818DE0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83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6AC65-0A0E-4A97-B64C-48BF8F7A7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8B546-54E5-4070-8AC7-2A05B776A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404C4-4966-4181-ADF9-18B8BCAD9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C9629-BBC1-4AD5-B5AE-BF309DCF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2C28-0D12-4EC8-9616-6109F8E9BCEB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DF7A9-7D6A-4266-BBA3-BF87877C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26E36-39D0-47DE-B66D-330028889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741-AEFC-4CA0-9B5F-D9818DE0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4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FDEE8-ECBE-4BE2-80D5-BC82AC291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55651-7AC3-4696-981B-418BE4C1F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973D7-F80D-4345-8D6B-1B30D8EFB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6AC4DD-9EA3-4F12-9DB8-D92F09947E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4AE2-B5C4-4810-8B94-0FFD09E366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E8A40F-5367-4F6C-9F98-D9A1B2834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2C28-0D12-4EC8-9616-6109F8E9BCEB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FEFC86-A62C-43E4-B543-C88D6BD03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4E3829-F128-4F3D-9D4E-8E3F30371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741-AEFC-4CA0-9B5F-D9818DE0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94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4AAA2-53FE-4624-BF7D-7943A8BBE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BB4872-A9B3-40BB-B6D9-AAFB286A8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2C28-0D12-4EC8-9616-6109F8E9BCEB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EE2D17-7094-48B9-89F1-9A7412319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C31356-C64F-4509-970F-2D5A89B8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741-AEFC-4CA0-9B5F-D9818DE0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98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206AC4-2ADF-45EF-BE35-A2C79B132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2C28-0D12-4EC8-9616-6109F8E9BCEB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8AB6A3-B2B7-4923-9F5B-046B96ED6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02C718-1353-4980-B996-8E5D636A3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741-AEFC-4CA0-9B5F-D9818DE0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03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2AA35-83BD-4995-A10A-763D6270F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272C-3E04-4568-B583-2095D772A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F280E-D535-48C2-AEAC-354A5AC90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3C150-C4BB-444D-9326-8F40CE7FE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2C28-0D12-4EC8-9616-6109F8E9BCEB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7C58A-B68D-499D-AA03-48DC99E00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48AB5-4DE2-40CE-9902-ACF462B8A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741-AEFC-4CA0-9B5F-D9818DE0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17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22CD-8A52-40EF-83A2-804E7B7BE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7FDC58-EAE9-4ADC-9944-5FAA2B8802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5B19D-4B51-4CF5-BF1A-1EEDC2D95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60E28-0FA2-4453-9BD5-7A2366531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2C28-0D12-4EC8-9616-6109F8E9BCEB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75560-766C-4E4E-B14A-60A6288A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87E04-1AFD-4704-ABEB-FEEA8F4B1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741-AEFC-4CA0-9B5F-D9818DE0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40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5CF275-E7E7-44F4-8E32-EB435E2C6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EA1FA-21A4-430B-9E17-A19465CE0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F8B0B-D59C-4241-9343-9A65D5423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C2C28-0D12-4EC8-9616-6109F8E9BCEB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3A4F9-362C-44EB-837A-15D7877923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51A9C-9EFC-4ED9-B658-9FFBD37F9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EF741-AEFC-4CA0-9B5F-D9818DE0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6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2.xml"/><Relationship Id="rId13" Type="http://schemas.openxmlformats.org/officeDocument/2006/relationships/image" Target="../media/image6.emf"/><Relationship Id="rId3" Type="http://schemas.openxmlformats.org/officeDocument/2006/relationships/customXml" Target="../../customXml/item22.xml"/><Relationship Id="rId7" Type="http://schemas.openxmlformats.org/officeDocument/2006/relationships/customXml" Target="../../customXml/item31.xml"/><Relationship Id="rId12" Type="http://schemas.openxmlformats.org/officeDocument/2006/relationships/image" Target="../media/image1.emf"/><Relationship Id="rId2" Type="http://schemas.openxmlformats.org/officeDocument/2006/relationships/customXml" Target="../../customXml/item7.xml"/><Relationship Id="rId1" Type="http://schemas.openxmlformats.org/officeDocument/2006/relationships/customXml" Target="../../customXml/item65.xml"/><Relationship Id="rId6" Type="http://schemas.openxmlformats.org/officeDocument/2006/relationships/customXml" Target="../../customXml/item19.xml"/><Relationship Id="rId11" Type="http://schemas.openxmlformats.org/officeDocument/2006/relationships/slideLayout" Target="../slideLayouts/slideLayout7.xml"/><Relationship Id="rId5" Type="http://schemas.openxmlformats.org/officeDocument/2006/relationships/customXml" Target="../../customXml/item44.xml"/><Relationship Id="rId10" Type="http://schemas.openxmlformats.org/officeDocument/2006/relationships/customXml" Target="../../customXml/item5.xml"/><Relationship Id="rId4" Type="http://schemas.openxmlformats.org/officeDocument/2006/relationships/customXml" Target="../../customXml/item29.xml"/><Relationship Id="rId9" Type="http://schemas.openxmlformats.org/officeDocument/2006/relationships/customXml" Target="../../customXml/item28.xml"/><Relationship Id="rId1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5.xml"/><Relationship Id="rId13" Type="http://schemas.openxmlformats.org/officeDocument/2006/relationships/image" Target="../media/image6.emf"/><Relationship Id="rId3" Type="http://schemas.openxmlformats.org/officeDocument/2006/relationships/customXml" Target="../../customXml/item60.xml"/><Relationship Id="rId7" Type="http://schemas.openxmlformats.org/officeDocument/2006/relationships/customXml" Target="../../customXml/item55.xml"/><Relationship Id="rId12" Type="http://schemas.openxmlformats.org/officeDocument/2006/relationships/image" Target="../media/image1.emf"/><Relationship Id="rId2" Type="http://schemas.openxmlformats.org/officeDocument/2006/relationships/customXml" Target="../../customXml/item63.xml"/><Relationship Id="rId1" Type="http://schemas.openxmlformats.org/officeDocument/2006/relationships/customXml" Target="../../customXml/item25.xml"/><Relationship Id="rId6" Type="http://schemas.openxmlformats.org/officeDocument/2006/relationships/customXml" Target="../../customXml/item2.xml"/><Relationship Id="rId11" Type="http://schemas.openxmlformats.org/officeDocument/2006/relationships/slideLayout" Target="../slideLayouts/slideLayout7.xml"/><Relationship Id="rId5" Type="http://schemas.openxmlformats.org/officeDocument/2006/relationships/customXml" Target="../../customXml/item50.xml"/><Relationship Id="rId10" Type="http://schemas.openxmlformats.org/officeDocument/2006/relationships/customXml" Target="../../customXml/item57.xml"/><Relationship Id="rId4" Type="http://schemas.openxmlformats.org/officeDocument/2006/relationships/customXml" Target="../../customXml/item64.xml"/><Relationship Id="rId9" Type="http://schemas.openxmlformats.org/officeDocument/2006/relationships/customXml" Target="../../customXml/item36.xml"/><Relationship Id="rId1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ustomXml" Target="../../customXml/item51.xml"/><Relationship Id="rId1" Type="http://schemas.openxmlformats.org/officeDocument/2006/relationships/customXml" Target="../../customXml/item16.xml"/><Relationship Id="rId4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8.xml"/><Relationship Id="rId13" Type="http://schemas.openxmlformats.org/officeDocument/2006/relationships/image" Target="../media/image2.emf"/><Relationship Id="rId3" Type="http://schemas.openxmlformats.org/officeDocument/2006/relationships/customXml" Target="../../customXml/item37.xml"/><Relationship Id="rId7" Type="http://schemas.openxmlformats.org/officeDocument/2006/relationships/customXml" Target="../../customXml/item13.xml"/><Relationship Id="rId12" Type="http://schemas.openxmlformats.org/officeDocument/2006/relationships/image" Target="../media/image1.emf"/><Relationship Id="rId2" Type="http://schemas.openxmlformats.org/officeDocument/2006/relationships/customXml" Target="../../customXml/item35.xml"/><Relationship Id="rId1" Type="http://schemas.openxmlformats.org/officeDocument/2006/relationships/customXml" Target="../../customXml/item34.xml"/><Relationship Id="rId6" Type="http://schemas.openxmlformats.org/officeDocument/2006/relationships/customXml" Target="../../customXml/item49.xml"/><Relationship Id="rId11" Type="http://schemas.openxmlformats.org/officeDocument/2006/relationships/slideLayout" Target="../slideLayouts/slideLayout7.xml"/><Relationship Id="rId5" Type="http://schemas.openxmlformats.org/officeDocument/2006/relationships/customXml" Target="../../customXml/item27.xml"/><Relationship Id="rId10" Type="http://schemas.openxmlformats.org/officeDocument/2006/relationships/customXml" Target="../../customXml/item58.xml"/><Relationship Id="rId4" Type="http://schemas.openxmlformats.org/officeDocument/2006/relationships/customXml" Target="../../customXml/item8.xml"/><Relationship Id="rId9" Type="http://schemas.openxmlformats.org/officeDocument/2006/relationships/customXml" Target="../../customXml/item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9.xml"/><Relationship Id="rId13" Type="http://schemas.openxmlformats.org/officeDocument/2006/relationships/customXml" Target="../../customXml/item26.xml"/><Relationship Id="rId18" Type="http://schemas.openxmlformats.org/officeDocument/2006/relationships/image" Target="../media/image3.emf"/><Relationship Id="rId3" Type="http://schemas.openxmlformats.org/officeDocument/2006/relationships/customXml" Target="../../customXml/item68.xml"/><Relationship Id="rId7" Type="http://schemas.openxmlformats.org/officeDocument/2006/relationships/customXml" Target="../../customXml/item17.xml"/><Relationship Id="rId12" Type="http://schemas.openxmlformats.org/officeDocument/2006/relationships/customXml" Target="../../customXml/item46.xml"/><Relationship Id="rId17" Type="http://schemas.openxmlformats.org/officeDocument/2006/relationships/image" Target="../media/image2.emf"/><Relationship Id="rId2" Type="http://schemas.openxmlformats.org/officeDocument/2006/relationships/customXml" Target="../../customXml/item30.xml"/><Relationship Id="rId16" Type="http://schemas.openxmlformats.org/officeDocument/2006/relationships/image" Target="../media/image1.emf"/><Relationship Id="rId20" Type="http://schemas.openxmlformats.org/officeDocument/2006/relationships/image" Target="../media/image5.emf"/><Relationship Id="rId1" Type="http://schemas.openxmlformats.org/officeDocument/2006/relationships/customXml" Target="../../customXml/item45.xml"/><Relationship Id="rId6" Type="http://schemas.openxmlformats.org/officeDocument/2006/relationships/customXml" Target="../../customXml/item24.xml"/><Relationship Id="rId11" Type="http://schemas.openxmlformats.org/officeDocument/2006/relationships/customXml" Target="../../customXml/item47.xml"/><Relationship Id="rId5" Type="http://schemas.openxmlformats.org/officeDocument/2006/relationships/customXml" Target="../../customXml/item56.xml"/><Relationship Id="rId15" Type="http://schemas.openxmlformats.org/officeDocument/2006/relationships/slideLayout" Target="../slideLayouts/slideLayout7.xml"/><Relationship Id="rId10" Type="http://schemas.openxmlformats.org/officeDocument/2006/relationships/customXml" Target="../../customXml/item4.xml"/><Relationship Id="rId19" Type="http://schemas.openxmlformats.org/officeDocument/2006/relationships/image" Target="../media/image4.emf"/><Relationship Id="rId4" Type="http://schemas.openxmlformats.org/officeDocument/2006/relationships/customXml" Target="../../customXml/item33.xml"/><Relationship Id="rId9" Type="http://schemas.openxmlformats.org/officeDocument/2006/relationships/customXml" Target="../../customXml/item21.xml"/><Relationship Id="rId14" Type="http://schemas.openxmlformats.org/officeDocument/2006/relationships/customXml" Target="../../customXml/item38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.xml"/><Relationship Id="rId18" Type="http://schemas.openxmlformats.org/officeDocument/2006/relationships/image" Target="../media/image8.emf"/><Relationship Id="rId26" Type="http://schemas.openxmlformats.org/officeDocument/2006/relationships/image" Target="../media/image16.svg"/><Relationship Id="rId3" Type="http://schemas.openxmlformats.org/officeDocument/2006/relationships/customXml" Target="../../customXml/item3.xml"/><Relationship Id="rId21" Type="http://schemas.openxmlformats.org/officeDocument/2006/relationships/image" Target="../media/image11.png"/><Relationship Id="rId34" Type="http://schemas.openxmlformats.org/officeDocument/2006/relationships/image" Target="../media/image24.svg"/><Relationship Id="rId7" Type="http://schemas.openxmlformats.org/officeDocument/2006/relationships/customXml" Target="../../customXml/item32.xml"/><Relationship Id="rId12" Type="http://schemas.openxmlformats.org/officeDocument/2006/relationships/customXml" Target="../../customXml/item53.xml"/><Relationship Id="rId17" Type="http://schemas.openxmlformats.org/officeDocument/2006/relationships/image" Target="../media/image7.emf"/><Relationship Id="rId25" Type="http://schemas.openxmlformats.org/officeDocument/2006/relationships/image" Target="../media/image15.png"/><Relationship Id="rId33" Type="http://schemas.openxmlformats.org/officeDocument/2006/relationships/image" Target="../media/image23.png"/><Relationship Id="rId2" Type="http://schemas.openxmlformats.org/officeDocument/2006/relationships/customXml" Target="../../customXml/item40.xml"/><Relationship Id="rId16" Type="http://schemas.openxmlformats.org/officeDocument/2006/relationships/image" Target="../media/image2.emf"/><Relationship Id="rId20" Type="http://schemas.openxmlformats.org/officeDocument/2006/relationships/image" Target="../media/image10.png"/><Relationship Id="rId29" Type="http://schemas.openxmlformats.org/officeDocument/2006/relationships/image" Target="../media/image19.png"/><Relationship Id="rId1" Type="http://schemas.openxmlformats.org/officeDocument/2006/relationships/customXml" Target="../../customXml/item41.xml"/><Relationship Id="rId6" Type="http://schemas.openxmlformats.org/officeDocument/2006/relationships/customXml" Target="../../customXml/item54.xml"/><Relationship Id="rId11" Type="http://schemas.openxmlformats.org/officeDocument/2006/relationships/customXml" Target="../../customXml/item67.xml"/><Relationship Id="rId24" Type="http://schemas.openxmlformats.org/officeDocument/2006/relationships/image" Target="../media/image14.svg"/><Relationship Id="rId32" Type="http://schemas.openxmlformats.org/officeDocument/2006/relationships/image" Target="../media/image22.svg"/><Relationship Id="rId5" Type="http://schemas.openxmlformats.org/officeDocument/2006/relationships/customXml" Target="../../customXml/item6.xml"/><Relationship Id="rId15" Type="http://schemas.openxmlformats.org/officeDocument/2006/relationships/image" Target="../media/image1.emf"/><Relationship Id="rId23" Type="http://schemas.openxmlformats.org/officeDocument/2006/relationships/image" Target="../media/image13.png"/><Relationship Id="rId28" Type="http://schemas.openxmlformats.org/officeDocument/2006/relationships/image" Target="../media/image18.svg"/><Relationship Id="rId36" Type="http://schemas.openxmlformats.org/officeDocument/2006/relationships/image" Target="../media/image26.svg"/><Relationship Id="rId10" Type="http://schemas.openxmlformats.org/officeDocument/2006/relationships/customXml" Target="../../customXml/item52.xml"/><Relationship Id="rId19" Type="http://schemas.openxmlformats.org/officeDocument/2006/relationships/image" Target="../media/image9.emf"/><Relationship Id="rId31" Type="http://schemas.openxmlformats.org/officeDocument/2006/relationships/image" Target="../media/image21.png"/><Relationship Id="rId4" Type="http://schemas.openxmlformats.org/officeDocument/2006/relationships/customXml" Target="../../customXml/item12.xml"/><Relationship Id="rId9" Type="http://schemas.openxmlformats.org/officeDocument/2006/relationships/customXml" Target="../../customXml/item18.xml"/><Relationship Id="rId14" Type="http://schemas.openxmlformats.org/officeDocument/2006/relationships/image" Target="../media/image6.emf"/><Relationship Id="rId22" Type="http://schemas.openxmlformats.org/officeDocument/2006/relationships/image" Target="../media/image12.png"/><Relationship Id="rId27" Type="http://schemas.openxmlformats.org/officeDocument/2006/relationships/image" Target="../media/image17.png"/><Relationship Id="rId30" Type="http://schemas.openxmlformats.org/officeDocument/2006/relationships/image" Target="../media/image20.svg"/><Relationship Id="rId35" Type="http://schemas.openxmlformats.org/officeDocument/2006/relationships/image" Target="../media/image25.png"/><Relationship Id="rId8" Type="http://schemas.openxmlformats.org/officeDocument/2006/relationships/customXml" Target="../../customXml/item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6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br.vexels.com/vetores/previsualizar/74391/logo-liner-violino-musical" TargetMode="External"/><Relationship Id="rId13" Type="http://schemas.openxmlformats.org/officeDocument/2006/relationships/image" Target="../media/image34.jpg"/><Relationship Id="rId3" Type="http://schemas.openxmlformats.org/officeDocument/2006/relationships/customXml" Target="../../customXml/item23.xml"/><Relationship Id="rId7" Type="http://schemas.openxmlformats.org/officeDocument/2006/relationships/image" Target="../media/image29.png"/><Relationship Id="rId12" Type="http://schemas.openxmlformats.org/officeDocument/2006/relationships/image" Target="../media/image33.png"/><Relationship Id="rId17" Type="http://schemas.openxmlformats.org/officeDocument/2006/relationships/image" Target="../media/image1.emf"/><Relationship Id="rId2" Type="http://schemas.openxmlformats.org/officeDocument/2006/relationships/customXml" Target="../../customXml/item59.xml"/><Relationship Id="rId16" Type="http://schemas.openxmlformats.org/officeDocument/2006/relationships/image" Target="../media/image35.emf"/><Relationship Id="rId1" Type="http://schemas.openxmlformats.org/officeDocument/2006/relationships/customXml" Target="../../customXml/item11.xml"/><Relationship Id="rId6" Type="http://schemas.openxmlformats.org/officeDocument/2006/relationships/hyperlink" Target="https://press.rebus.community/sightreadingforguitar/chapter/third-string-syncopated-rhythms/" TargetMode="External"/><Relationship Id="rId11" Type="http://schemas.openxmlformats.org/officeDocument/2006/relationships/image" Target="../media/image32.png"/><Relationship Id="rId5" Type="http://schemas.openxmlformats.org/officeDocument/2006/relationships/image" Target="../media/image28.png"/><Relationship Id="rId15" Type="http://schemas.openxmlformats.org/officeDocument/2006/relationships/image" Target="../media/image27.emf"/><Relationship Id="rId10" Type="http://schemas.openxmlformats.org/officeDocument/2006/relationships/image" Target="../media/image31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30.png"/><Relationship Id="rId14" Type="http://schemas.openxmlformats.org/officeDocument/2006/relationships/hyperlink" Target="https://www.vecteezy.com/music/8159-lp-style-guita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Summing Junction 4">
            <a:extLst>
              <a:ext uri="{FF2B5EF4-FFF2-40B4-BE49-F238E27FC236}">
                <a16:creationId xmlns:a16="http://schemas.microsoft.com/office/drawing/2014/main" id="{A19A0BAA-DD58-4B10-A3FD-089A55E79A5A}"/>
              </a:ext>
            </a:extLst>
          </p:cNvPr>
          <p:cNvSpPr/>
          <p:nvPr/>
        </p:nvSpPr>
        <p:spPr>
          <a:xfrm>
            <a:off x="3980985" y="1750741"/>
            <a:ext cx="3601844" cy="3356517"/>
          </a:xfrm>
          <a:prstGeom prst="flowChartSummingJunction">
            <a:avLst/>
          </a:prstGeom>
          <a:noFill/>
          <a:ln w="152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646739-4F00-4306-8541-58A4D339F91A}"/>
              </a:ext>
            </a:extLst>
          </p:cNvPr>
          <p:cNvSpPr/>
          <p:nvPr/>
        </p:nvSpPr>
        <p:spPr>
          <a:xfrm>
            <a:off x="4206435" y="2967334"/>
            <a:ext cx="7906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922BE5-C44D-4252-BFD8-BF3A290D1CD9}"/>
              </a:ext>
            </a:extLst>
          </p:cNvPr>
          <p:cNvSpPr/>
          <p:nvPr/>
        </p:nvSpPr>
        <p:spPr>
          <a:xfrm>
            <a:off x="6683287" y="2967334"/>
            <a:ext cx="5116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E433A2-2B40-49F6-8F24-4B2510EC7AA6}"/>
              </a:ext>
            </a:extLst>
          </p:cNvPr>
          <p:cNvSpPr/>
          <p:nvPr/>
        </p:nvSpPr>
        <p:spPr>
          <a:xfrm>
            <a:off x="4997036" y="2967334"/>
            <a:ext cx="3545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5B9679-4AD4-4ABC-A694-577C7D65CF19}"/>
              </a:ext>
            </a:extLst>
          </p:cNvPr>
          <p:cNvSpPr/>
          <p:nvPr/>
        </p:nvSpPr>
        <p:spPr>
          <a:xfrm>
            <a:off x="6142221" y="2967334"/>
            <a:ext cx="5325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7465B6-8873-4A38-85AB-78B6E05D14A8}"/>
              </a:ext>
            </a:extLst>
          </p:cNvPr>
          <p:cNvSpPr/>
          <p:nvPr/>
        </p:nvSpPr>
        <p:spPr>
          <a:xfrm>
            <a:off x="5444058" y="2044004"/>
            <a:ext cx="7906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BD82F7-C323-4B9B-A2EF-7C2AB85F9B82}"/>
              </a:ext>
            </a:extLst>
          </p:cNvPr>
          <p:cNvSpPr/>
          <p:nvPr/>
        </p:nvSpPr>
        <p:spPr>
          <a:xfrm>
            <a:off x="5525266" y="3768555"/>
            <a:ext cx="5132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y</a:t>
            </a:r>
          </a:p>
        </p:txBody>
      </p:sp>
      <p:sp>
        <p:nvSpPr>
          <p:cNvPr id="12" name="Rectangle: Top Corners Snipped 11">
            <a:extLst>
              <a:ext uri="{FF2B5EF4-FFF2-40B4-BE49-F238E27FC236}">
                <a16:creationId xmlns:a16="http://schemas.microsoft.com/office/drawing/2014/main" id="{CD62436D-ACBC-4BDF-A7C9-277ECBF89D3F}"/>
              </a:ext>
            </a:extLst>
          </p:cNvPr>
          <p:cNvSpPr/>
          <p:nvPr/>
        </p:nvSpPr>
        <p:spPr>
          <a:xfrm>
            <a:off x="1921323" y="4691885"/>
            <a:ext cx="470776" cy="758283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80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93F4E4-0927-4CEC-BA8A-C957A75E398A}"/>
              </a:ext>
            </a:extLst>
          </p:cNvPr>
          <p:cNvSpPr/>
          <p:nvPr/>
        </p:nvSpPr>
        <p:spPr>
          <a:xfrm>
            <a:off x="5079999" y="3779207"/>
            <a:ext cx="1745673" cy="37733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Lead </a:t>
            </a:r>
            <a:r>
              <a:rPr lang="en-US" dirty="0" err="1"/>
              <a:t>Gtr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F317C1-920A-4E1F-8B6C-18426D0717B1}"/>
              </a:ext>
            </a:extLst>
          </p:cNvPr>
          <p:cNvPicPr preferRelativeResize="0">
            <a:picLocks/>
          </p:cNvPicPr>
          <p:nvPr>
            <p:custDataLst>
              <p:custData r:id="rId1"/>
            </p:custDataLst>
          </p:nvPr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6505268" y="3827182"/>
            <a:ext cx="276225" cy="28575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34B91532-0C38-48E0-87ED-9237DFBAC68F}"/>
              </a:ext>
            </a:extLst>
          </p:cNvPr>
          <p:cNvGrpSpPr/>
          <p:nvPr/>
        </p:nvGrpSpPr>
        <p:grpSpPr>
          <a:xfrm>
            <a:off x="6082169" y="2504214"/>
            <a:ext cx="510395" cy="1731523"/>
            <a:chOff x="6271098" y="953311"/>
            <a:chExt cx="510395" cy="173152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C9D4C03-9F1D-461C-BAF5-B89D42B8CA91}"/>
                </a:ext>
              </a:extLst>
            </p:cNvPr>
            <p:cNvSpPr/>
            <p:nvPr/>
          </p:nvSpPr>
          <p:spPr>
            <a:xfrm>
              <a:off x="6271098" y="953311"/>
              <a:ext cx="510395" cy="173152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96">
              <a:extLst>
                <a:ext uri="{FF2B5EF4-FFF2-40B4-BE49-F238E27FC236}">
                  <a16:creationId xmlns:a16="http://schemas.microsoft.com/office/drawing/2014/main" id="{3556950B-4F54-4A45-8FB8-8FEB325EBB62}"/>
                </a:ext>
              </a:extLst>
            </p:cNvPr>
            <p:cNvSpPr>
              <a:spLocks noChangeArrowheads="1"/>
            </p:cNvSpPr>
            <p:nvPr>
              <p:custDataLst>
                <p:custData r:id="rId3"/>
                <p:custData r:id="rId4"/>
              </p:custDataLst>
            </p:nvPr>
          </p:nvSpPr>
          <p:spPr bwMode="black">
            <a:xfrm>
              <a:off x="6381518" y="1767750"/>
              <a:ext cx="253782" cy="4876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54785E6-CD14-4D55-BD49-76BCFFAAA933}"/>
                </a:ext>
              </a:extLst>
            </p:cNvPr>
            <p:cNvPicPr preferRelativeResize="0">
              <a:picLocks/>
            </p:cNvPicPr>
            <p:nvPr>
              <p:custDataLst>
                <p:custData r:id="rId5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398393" y="2253173"/>
              <a:ext cx="213750" cy="2475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5B5C8B4-06DE-46EF-8A3D-D943370AC8AE}"/>
                </a:ext>
              </a:extLst>
            </p:cNvPr>
            <p:cNvPicPr preferRelativeResize="0">
              <a:picLocks/>
            </p:cNvPicPr>
            <p:nvPr>
              <p:custDataLst>
                <p:custData r:id="rId6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398393" y="2336582"/>
              <a:ext cx="213750" cy="2475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1F50DC6-5CD8-4367-9314-772F0A7EEAC2}"/>
                </a:ext>
              </a:extLst>
            </p:cNvPr>
            <p:cNvPicPr preferRelativeResize="0">
              <a:picLocks/>
            </p:cNvPicPr>
            <p:nvPr>
              <p:custDataLst>
                <p:custData r:id="rId7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398393" y="1919533"/>
              <a:ext cx="213750" cy="2475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D9D46D4-BC98-4D94-9800-6A7CD61F76A9}"/>
                </a:ext>
              </a:extLst>
            </p:cNvPr>
            <p:cNvPicPr preferRelativeResize="0">
              <a:picLocks/>
            </p:cNvPicPr>
            <p:nvPr>
              <p:custDataLst>
                <p:custData r:id="rId8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V="1">
              <a:off x="6398393" y="999268"/>
              <a:ext cx="213750" cy="2475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3963CDC-8308-426B-AD62-E92BAB62603A}"/>
                </a:ext>
              </a:extLst>
            </p:cNvPr>
            <p:cNvPicPr preferRelativeResize="0">
              <a:picLocks/>
            </p:cNvPicPr>
            <p:nvPr>
              <p:custDataLst>
                <p:custData r:id="rId9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V="1">
              <a:off x="6398393" y="1082677"/>
              <a:ext cx="213750" cy="2475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BDD4321-A5DB-4537-98ED-987CE638204C}"/>
                </a:ext>
              </a:extLst>
            </p:cNvPr>
            <p:cNvPicPr preferRelativeResize="0">
              <a:picLocks/>
            </p:cNvPicPr>
            <p:nvPr>
              <p:custDataLst>
                <p:custData r:id="rId10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V="1">
              <a:off x="6398393" y="1416776"/>
              <a:ext cx="213750" cy="247500"/>
            </a:xfrm>
            <a:prstGeom prst="rect">
              <a:avLst/>
            </a:prstGeom>
          </p:spPr>
        </p:pic>
      </p:grpSp>
      <p:pic>
        <p:nvPicPr>
          <p:cNvPr id="13" name="Picture 2" descr="C:\Users\t-dantay\Documents\Placeholders\volume.png">
            <a:extLst>
              <a:ext uri="{FF2B5EF4-FFF2-40B4-BE49-F238E27FC236}">
                <a16:creationId xmlns:a16="http://schemas.microsoft.com/office/drawing/2014/main" id="{D00A9281-A8CA-4E6C-BC8E-B9A2C567B33D}"/>
              </a:ext>
            </a:extLst>
          </p:cNvPr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898" y="3181312"/>
            <a:ext cx="443102" cy="37732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8F16E11-ACD5-4601-BBE0-66329EC61DB4}"/>
              </a:ext>
            </a:extLst>
          </p:cNvPr>
          <p:cNvSpPr/>
          <p:nvPr/>
        </p:nvSpPr>
        <p:spPr>
          <a:xfrm>
            <a:off x="4226015" y="4518376"/>
            <a:ext cx="3712307" cy="1731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5B5DE6-3C7F-4C74-ACDC-56062823730E}"/>
              </a:ext>
            </a:extLst>
          </p:cNvPr>
          <p:cNvSpPr/>
          <p:nvPr/>
        </p:nvSpPr>
        <p:spPr>
          <a:xfrm>
            <a:off x="4448752" y="4737440"/>
            <a:ext cx="1633416" cy="4298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8AAD57-545F-4ECD-ACE6-F113D5366CEF}"/>
              </a:ext>
            </a:extLst>
          </p:cNvPr>
          <p:cNvSpPr/>
          <p:nvPr/>
        </p:nvSpPr>
        <p:spPr>
          <a:xfrm>
            <a:off x="4462584" y="5284285"/>
            <a:ext cx="1633416" cy="4298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Drums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A0E8BC-6E3E-4B79-A80B-65B223C72C29}"/>
              </a:ext>
            </a:extLst>
          </p:cNvPr>
          <p:cNvSpPr/>
          <p:nvPr/>
        </p:nvSpPr>
        <p:spPr>
          <a:xfrm>
            <a:off x="6260260" y="4737440"/>
            <a:ext cx="1633416" cy="4298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Bass</a:t>
            </a:r>
          </a:p>
        </p:txBody>
      </p:sp>
    </p:spTree>
    <p:extLst>
      <p:ext uri="{BB962C8B-B14F-4D97-AF65-F5344CB8AC3E}">
        <p14:creationId xmlns:p14="http://schemas.microsoft.com/office/powerpoint/2010/main" val="3737375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93F4E4-0927-4CEC-BA8A-C957A75E398A}"/>
              </a:ext>
            </a:extLst>
          </p:cNvPr>
          <p:cNvSpPr/>
          <p:nvPr/>
        </p:nvSpPr>
        <p:spPr>
          <a:xfrm>
            <a:off x="5079999" y="3779207"/>
            <a:ext cx="1745673" cy="37733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Lead </a:t>
            </a:r>
            <a:r>
              <a:rPr lang="en-US" dirty="0" err="1"/>
              <a:t>Gtr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F317C1-920A-4E1F-8B6C-18426D0717B1}"/>
              </a:ext>
            </a:extLst>
          </p:cNvPr>
          <p:cNvPicPr preferRelativeResize="0">
            <a:picLocks/>
          </p:cNvPicPr>
          <p:nvPr>
            <p:custDataLst>
              <p:custData r:id="rId1"/>
            </p:custDataLst>
          </p:nvPr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6505268" y="3827182"/>
            <a:ext cx="276225" cy="28575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34B91532-0C38-48E0-87ED-9237DFBAC68F}"/>
              </a:ext>
            </a:extLst>
          </p:cNvPr>
          <p:cNvGrpSpPr/>
          <p:nvPr/>
        </p:nvGrpSpPr>
        <p:grpSpPr>
          <a:xfrm>
            <a:off x="6082169" y="2504214"/>
            <a:ext cx="510395" cy="1731523"/>
            <a:chOff x="6271098" y="953311"/>
            <a:chExt cx="510395" cy="173152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C9D4C03-9F1D-461C-BAF5-B89D42B8CA91}"/>
                </a:ext>
              </a:extLst>
            </p:cNvPr>
            <p:cNvSpPr/>
            <p:nvPr/>
          </p:nvSpPr>
          <p:spPr>
            <a:xfrm>
              <a:off x="6271098" y="953311"/>
              <a:ext cx="510395" cy="173152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96">
              <a:extLst>
                <a:ext uri="{FF2B5EF4-FFF2-40B4-BE49-F238E27FC236}">
                  <a16:creationId xmlns:a16="http://schemas.microsoft.com/office/drawing/2014/main" id="{3556950B-4F54-4A45-8FB8-8FEB325EBB62}"/>
                </a:ext>
              </a:extLst>
            </p:cNvPr>
            <p:cNvSpPr>
              <a:spLocks noChangeArrowheads="1"/>
            </p:cNvSpPr>
            <p:nvPr>
              <p:custDataLst>
                <p:custData r:id="rId3"/>
                <p:custData r:id="rId4"/>
              </p:custDataLst>
            </p:nvPr>
          </p:nvSpPr>
          <p:spPr bwMode="black">
            <a:xfrm>
              <a:off x="6381518" y="1767750"/>
              <a:ext cx="253782" cy="4876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54785E6-CD14-4D55-BD49-76BCFFAAA933}"/>
                </a:ext>
              </a:extLst>
            </p:cNvPr>
            <p:cNvPicPr preferRelativeResize="0">
              <a:picLocks/>
            </p:cNvPicPr>
            <p:nvPr>
              <p:custDataLst>
                <p:custData r:id="rId5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398393" y="2253173"/>
              <a:ext cx="213750" cy="2475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5B5C8B4-06DE-46EF-8A3D-D943370AC8AE}"/>
                </a:ext>
              </a:extLst>
            </p:cNvPr>
            <p:cNvPicPr preferRelativeResize="0">
              <a:picLocks/>
            </p:cNvPicPr>
            <p:nvPr>
              <p:custDataLst>
                <p:custData r:id="rId6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398393" y="2336582"/>
              <a:ext cx="213750" cy="2475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1F50DC6-5CD8-4367-9314-772F0A7EEAC2}"/>
                </a:ext>
              </a:extLst>
            </p:cNvPr>
            <p:cNvPicPr preferRelativeResize="0">
              <a:picLocks/>
            </p:cNvPicPr>
            <p:nvPr>
              <p:custDataLst>
                <p:custData r:id="rId7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398393" y="1919533"/>
              <a:ext cx="213750" cy="2475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D9D46D4-BC98-4D94-9800-6A7CD61F76A9}"/>
                </a:ext>
              </a:extLst>
            </p:cNvPr>
            <p:cNvPicPr preferRelativeResize="0">
              <a:picLocks/>
            </p:cNvPicPr>
            <p:nvPr>
              <p:custDataLst>
                <p:custData r:id="rId8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V="1">
              <a:off x="6398393" y="999268"/>
              <a:ext cx="213750" cy="2475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3963CDC-8308-426B-AD62-E92BAB62603A}"/>
                </a:ext>
              </a:extLst>
            </p:cNvPr>
            <p:cNvPicPr preferRelativeResize="0">
              <a:picLocks/>
            </p:cNvPicPr>
            <p:nvPr>
              <p:custDataLst>
                <p:custData r:id="rId9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V="1">
              <a:off x="6398393" y="1082677"/>
              <a:ext cx="213750" cy="2475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BDD4321-A5DB-4537-98ED-987CE638204C}"/>
                </a:ext>
              </a:extLst>
            </p:cNvPr>
            <p:cNvPicPr preferRelativeResize="0">
              <a:picLocks/>
            </p:cNvPicPr>
            <p:nvPr>
              <p:custDataLst>
                <p:custData r:id="rId10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V="1">
              <a:off x="6398393" y="1416776"/>
              <a:ext cx="213750" cy="247500"/>
            </a:xfrm>
            <a:prstGeom prst="rect">
              <a:avLst/>
            </a:prstGeom>
          </p:spPr>
        </p:pic>
      </p:grpSp>
      <p:pic>
        <p:nvPicPr>
          <p:cNvPr id="13" name="Picture 2" descr="C:\Users\t-dantay\Documents\Placeholders\volume.png">
            <a:extLst>
              <a:ext uri="{FF2B5EF4-FFF2-40B4-BE49-F238E27FC236}">
                <a16:creationId xmlns:a16="http://schemas.microsoft.com/office/drawing/2014/main" id="{D00A9281-A8CA-4E6C-BC8E-B9A2C567B33D}"/>
              </a:ext>
            </a:extLst>
          </p:cNvPr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898" y="3181312"/>
            <a:ext cx="443102" cy="37732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620224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84D5BA-30F6-47B2-B38E-33848EAEF70A}"/>
              </a:ext>
            </a:extLst>
          </p:cNvPr>
          <p:cNvSpPr/>
          <p:nvPr/>
        </p:nvSpPr>
        <p:spPr>
          <a:xfrm>
            <a:off x="4377600" y="3096000"/>
            <a:ext cx="2952000" cy="306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F74AE4-CB5E-4BBC-9E51-993F01F28A56}"/>
              </a:ext>
            </a:extLst>
          </p:cNvPr>
          <p:cNvSpPr/>
          <p:nvPr/>
        </p:nvSpPr>
        <p:spPr>
          <a:xfrm>
            <a:off x="4377600" y="6262200"/>
            <a:ext cx="655200" cy="28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up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EC3331-3255-4E65-8546-2E0718D984F1}"/>
              </a:ext>
            </a:extLst>
          </p:cNvPr>
          <p:cNvSpPr/>
          <p:nvPr/>
        </p:nvSpPr>
        <p:spPr>
          <a:xfrm>
            <a:off x="5127600" y="6262200"/>
            <a:ext cx="655200" cy="28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open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6A29C3-80B0-42D1-82FD-AEB6DCB9008F}"/>
              </a:ext>
            </a:extLst>
          </p:cNvPr>
          <p:cNvSpPr/>
          <p:nvPr/>
        </p:nvSpPr>
        <p:spPr>
          <a:xfrm>
            <a:off x="5901000" y="6262200"/>
            <a:ext cx="655200" cy="28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37A49A-29F5-46D3-80D1-C8D407BE8A8F}"/>
              </a:ext>
            </a:extLst>
          </p:cNvPr>
          <p:cNvSpPr/>
          <p:nvPr/>
        </p:nvSpPr>
        <p:spPr>
          <a:xfrm>
            <a:off x="6674400" y="6262200"/>
            <a:ext cx="655200" cy="28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EB8DFF-E655-4C6A-B9AF-AED9481E8568}"/>
              </a:ext>
            </a:extLst>
          </p:cNvPr>
          <p:cNvSpPr/>
          <p:nvPr/>
        </p:nvSpPr>
        <p:spPr>
          <a:xfrm>
            <a:off x="4377600" y="1282500"/>
            <a:ext cx="2952000" cy="1355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Mixes	</a:t>
            </a:r>
            <a:r>
              <a:rPr lang="en-US" dirty="0" err="1"/>
              <a:t>Ondrive</a:t>
            </a:r>
            <a:endParaRPr lang="en-US" dirty="0"/>
          </a:p>
          <a:p>
            <a:r>
              <a:rPr lang="en-US" dirty="0" err="1"/>
              <a:t>SomeDir</a:t>
            </a:r>
            <a:r>
              <a:rPr lang="en-US" dirty="0"/>
              <a:t>	Google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1FD28A-368C-46C6-A788-7B932AD3597F}"/>
              </a:ext>
            </a:extLst>
          </p:cNvPr>
          <p:cNvPicPr preferRelativeResize="0">
            <a:picLocks/>
          </p:cNvPicPr>
          <p:nvPr>
            <p:custDataLst>
              <p:custData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200" y="1182600"/>
            <a:ext cx="566101" cy="5661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CC0864-B9EC-44CA-A678-D8B0F42B9DAE}"/>
              </a:ext>
            </a:extLst>
          </p:cNvPr>
          <p:cNvPicPr preferRelativeResize="0">
            <a:picLocks/>
          </p:cNvPicPr>
          <p:nvPr>
            <p:custDataLst>
              <p:custData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600" y="1422450"/>
            <a:ext cx="566101" cy="56610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4EB2DF4-17D3-45C3-84E0-CCF422709AB5}"/>
              </a:ext>
            </a:extLst>
          </p:cNvPr>
          <p:cNvSpPr/>
          <p:nvPr/>
        </p:nvSpPr>
        <p:spPr>
          <a:xfrm>
            <a:off x="4377600" y="2711700"/>
            <a:ext cx="1893600" cy="310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Onedrive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2FD477-A7BC-40BA-99D9-FD2FBDE00F54}"/>
              </a:ext>
            </a:extLst>
          </p:cNvPr>
          <p:cNvSpPr/>
          <p:nvPr/>
        </p:nvSpPr>
        <p:spPr>
          <a:xfrm>
            <a:off x="6382800" y="2711700"/>
            <a:ext cx="946800" cy="31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</a:t>
            </a:r>
          </a:p>
        </p:txBody>
      </p:sp>
    </p:spTree>
    <p:extLst>
      <p:ext uri="{BB962C8B-B14F-4D97-AF65-F5344CB8AC3E}">
        <p14:creationId xmlns:p14="http://schemas.microsoft.com/office/powerpoint/2010/main" val="1985410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9036F9CA-FAEA-4CF6-A6B0-4B5F699F8520}"/>
              </a:ext>
            </a:extLst>
          </p:cNvPr>
          <p:cNvSpPr/>
          <p:nvPr/>
        </p:nvSpPr>
        <p:spPr>
          <a:xfrm>
            <a:off x="4464667" y="2295756"/>
            <a:ext cx="2667931" cy="266793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lowchart: Summing Junction 6">
            <a:extLst>
              <a:ext uri="{FF2B5EF4-FFF2-40B4-BE49-F238E27FC236}">
                <a16:creationId xmlns:a16="http://schemas.microsoft.com/office/drawing/2014/main" id="{2948B4D7-91EC-4BEA-8ED6-92BEC24812C1}"/>
              </a:ext>
            </a:extLst>
          </p:cNvPr>
          <p:cNvSpPr/>
          <p:nvPr/>
        </p:nvSpPr>
        <p:spPr>
          <a:xfrm>
            <a:off x="4534855" y="2365944"/>
            <a:ext cx="2527553" cy="2527553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C5129C-B4AB-4D73-A3B8-FBD942E91E68}"/>
              </a:ext>
            </a:extLst>
          </p:cNvPr>
          <p:cNvSpPr/>
          <p:nvPr/>
        </p:nvSpPr>
        <p:spPr>
          <a:xfrm>
            <a:off x="4176131" y="2007220"/>
            <a:ext cx="3245005" cy="324500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43FB7449-36C3-4396-BFC3-5E7F994F85FF}"/>
              </a:ext>
            </a:extLst>
          </p:cNvPr>
          <p:cNvSpPr/>
          <p:nvPr/>
        </p:nvSpPr>
        <p:spPr>
          <a:xfrm>
            <a:off x="4978162" y="3748784"/>
            <a:ext cx="1652046" cy="1214901"/>
          </a:xfrm>
          <a:custGeom>
            <a:avLst/>
            <a:gdLst>
              <a:gd name="connsiteX0" fmla="*/ 0 w 1658109"/>
              <a:gd name="connsiteY0" fmla="*/ 824140 h 824140"/>
              <a:gd name="connsiteX1" fmla="*/ 829055 w 1658109"/>
              <a:gd name="connsiteY1" fmla="*/ 0 h 824140"/>
              <a:gd name="connsiteX2" fmla="*/ 1658109 w 1658109"/>
              <a:gd name="connsiteY2" fmla="*/ 824140 h 824140"/>
              <a:gd name="connsiteX3" fmla="*/ 0 w 1658109"/>
              <a:gd name="connsiteY3" fmla="*/ 824140 h 824140"/>
              <a:gd name="connsiteX0" fmla="*/ 0 w 1658109"/>
              <a:gd name="connsiteY0" fmla="*/ 824140 h 927157"/>
              <a:gd name="connsiteX1" fmla="*/ 829055 w 1658109"/>
              <a:gd name="connsiteY1" fmla="*/ 0 h 927157"/>
              <a:gd name="connsiteX2" fmla="*/ 1658109 w 1658109"/>
              <a:gd name="connsiteY2" fmla="*/ 824140 h 927157"/>
              <a:gd name="connsiteX3" fmla="*/ 0 w 1658109"/>
              <a:gd name="connsiteY3" fmla="*/ 824140 h 927157"/>
              <a:gd name="connsiteX0" fmla="*/ 27 w 1658136"/>
              <a:gd name="connsiteY0" fmla="*/ 824140 h 936158"/>
              <a:gd name="connsiteX1" fmla="*/ 829082 w 1658136"/>
              <a:gd name="connsiteY1" fmla="*/ 0 h 936158"/>
              <a:gd name="connsiteX2" fmla="*/ 1658136 w 1658136"/>
              <a:gd name="connsiteY2" fmla="*/ 824140 h 936158"/>
              <a:gd name="connsiteX3" fmla="*/ 802503 w 1658136"/>
              <a:gd name="connsiteY3" fmla="*/ 928245 h 936158"/>
              <a:gd name="connsiteX4" fmla="*/ 27 w 1658136"/>
              <a:gd name="connsiteY4" fmla="*/ 824140 h 936158"/>
              <a:gd name="connsiteX0" fmla="*/ 28 w 1658137"/>
              <a:gd name="connsiteY0" fmla="*/ 824140 h 1070991"/>
              <a:gd name="connsiteX1" fmla="*/ 829083 w 1658137"/>
              <a:gd name="connsiteY1" fmla="*/ 0 h 1070991"/>
              <a:gd name="connsiteX2" fmla="*/ 1658137 w 1658137"/>
              <a:gd name="connsiteY2" fmla="*/ 824140 h 1070991"/>
              <a:gd name="connsiteX3" fmla="*/ 783384 w 1658137"/>
              <a:gd name="connsiteY3" fmla="*/ 1070991 h 1070991"/>
              <a:gd name="connsiteX4" fmla="*/ 28 w 1658137"/>
              <a:gd name="connsiteY4" fmla="*/ 824140 h 1070991"/>
              <a:gd name="connsiteX0" fmla="*/ 61 w 1658170"/>
              <a:gd name="connsiteY0" fmla="*/ 824140 h 1071158"/>
              <a:gd name="connsiteX1" fmla="*/ 829116 w 1658170"/>
              <a:gd name="connsiteY1" fmla="*/ 0 h 1071158"/>
              <a:gd name="connsiteX2" fmla="*/ 1658170 w 1658170"/>
              <a:gd name="connsiteY2" fmla="*/ 824140 h 1071158"/>
              <a:gd name="connsiteX3" fmla="*/ 783417 w 1658170"/>
              <a:gd name="connsiteY3" fmla="*/ 1070991 h 1071158"/>
              <a:gd name="connsiteX4" fmla="*/ 61 w 1658170"/>
              <a:gd name="connsiteY4" fmla="*/ 824140 h 1071158"/>
              <a:gd name="connsiteX0" fmla="*/ 58 w 1658167"/>
              <a:gd name="connsiteY0" fmla="*/ 824140 h 1132951"/>
              <a:gd name="connsiteX1" fmla="*/ 829113 w 1658167"/>
              <a:gd name="connsiteY1" fmla="*/ 0 h 1132951"/>
              <a:gd name="connsiteX2" fmla="*/ 1658167 w 1658167"/>
              <a:gd name="connsiteY2" fmla="*/ 824140 h 1132951"/>
              <a:gd name="connsiteX3" fmla="*/ 802534 w 1658167"/>
              <a:gd name="connsiteY3" fmla="*/ 1132847 h 1132951"/>
              <a:gd name="connsiteX4" fmla="*/ 58 w 1658167"/>
              <a:gd name="connsiteY4" fmla="*/ 824140 h 1132951"/>
              <a:gd name="connsiteX0" fmla="*/ 25 w 1658134"/>
              <a:gd name="connsiteY0" fmla="*/ 824140 h 1132847"/>
              <a:gd name="connsiteX1" fmla="*/ 829080 w 1658134"/>
              <a:gd name="connsiteY1" fmla="*/ 0 h 1132847"/>
              <a:gd name="connsiteX2" fmla="*/ 1658134 w 1658134"/>
              <a:gd name="connsiteY2" fmla="*/ 824140 h 1132847"/>
              <a:gd name="connsiteX3" fmla="*/ 802501 w 1658134"/>
              <a:gd name="connsiteY3" fmla="*/ 1132847 h 1132847"/>
              <a:gd name="connsiteX4" fmla="*/ 25 w 1658134"/>
              <a:gd name="connsiteY4" fmla="*/ 824140 h 1132847"/>
              <a:gd name="connsiteX0" fmla="*/ 24 w 1658133"/>
              <a:gd name="connsiteY0" fmla="*/ 824140 h 1094781"/>
              <a:gd name="connsiteX1" fmla="*/ 829079 w 1658133"/>
              <a:gd name="connsiteY1" fmla="*/ 0 h 1094781"/>
              <a:gd name="connsiteX2" fmla="*/ 1658133 w 1658133"/>
              <a:gd name="connsiteY2" fmla="*/ 824140 h 1094781"/>
              <a:gd name="connsiteX3" fmla="*/ 816841 w 1658133"/>
              <a:gd name="connsiteY3" fmla="*/ 1094781 h 1094781"/>
              <a:gd name="connsiteX4" fmla="*/ 24 w 1658133"/>
              <a:gd name="connsiteY4" fmla="*/ 824140 h 1094781"/>
              <a:gd name="connsiteX0" fmla="*/ 24 w 1658133"/>
              <a:gd name="connsiteY0" fmla="*/ 824140 h 1194704"/>
              <a:gd name="connsiteX1" fmla="*/ 829079 w 1658133"/>
              <a:gd name="connsiteY1" fmla="*/ 0 h 1194704"/>
              <a:gd name="connsiteX2" fmla="*/ 1658133 w 1658133"/>
              <a:gd name="connsiteY2" fmla="*/ 824140 h 1194704"/>
              <a:gd name="connsiteX3" fmla="*/ 831181 w 1658133"/>
              <a:gd name="connsiteY3" fmla="*/ 1194704 h 1194704"/>
              <a:gd name="connsiteX4" fmla="*/ 24 w 1658133"/>
              <a:gd name="connsiteY4" fmla="*/ 824140 h 1194704"/>
              <a:gd name="connsiteX0" fmla="*/ 32 w 1658141"/>
              <a:gd name="connsiteY0" fmla="*/ 824140 h 1194779"/>
              <a:gd name="connsiteX1" fmla="*/ 829087 w 1658141"/>
              <a:gd name="connsiteY1" fmla="*/ 0 h 1194779"/>
              <a:gd name="connsiteX2" fmla="*/ 1658141 w 1658141"/>
              <a:gd name="connsiteY2" fmla="*/ 824140 h 1194779"/>
              <a:gd name="connsiteX3" fmla="*/ 831189 w 1658141"/>
              <a:gd name="connsiteY3" fmla="*/ 1194704 h 1194779"/>
              <a:gd name="connsiteX4" fmla="*/ 32 w 1658141"/>
              <a:gd name="connsiteY4" fmla="*/ 824140 h 1194779"/>
              <a:gd name="connsiteX0" fmla="*/ 32 w 1658141"/>
              <a:gd name="connsiteY0" fmla="*/ 824140 h 1213806"/>
              <a:gd name="connsiteX1" fmla="*/ 829087 w 1658141"/>
              <a:gd name="connsiteY1" fmla="*/ 0 h 1213806"/>
              <a:gd name="connsiteX2" fmla="*/ 1658141 w 1658141"/>
              <a:gd name="connsiteY2" fmla="*/ 824140 h 1213806"/>
              <a:gd name="connsiteX3" fmla="*/ 831189 w 1658141"/>
              <a:gd name="connsiteY3" fmla="*/ 1213737 h 1213806"/>
              <a:gd name="connsiteX4" fmla="*/ 32 w 1658141"/>
              <a:gd name="connsiteY4" fmla="*/ 824140 h 121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8141" h="1213806">
                <a:moveTo>
                  <a:pt x="32" y="824140"/>
                </a:moveTo>
                <a:lnTo>
                  <a:pt x="829087" y="0"/>
                </a:lnTo>
                <a:lnTo>
                  <a:pt x="1658141" y="824140"/>
                </a:lnTo>
                <a:cubicBezTo>
                  <a:pt x="1653711" y="978847"/>
                  <a:pt x="1217481" y="1208977"/>
                  <a:pt x="831189" y="1213737"/>
                </a:cubicBezTo>
                <a:cubicBezTo>
                  <a:pt x="444897" y="1218497"/>
                  <a:pt x="-4398" y="978847"/>
                  <a:pt x="32" y="82414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7">
            <a:extLst>
              <a:ext uri="{FF2B5EF4-FFF2-40B4-BE49-F238E27FC236}">
                <a16:creationId xmlns:a16="http://schemas.microsoft.com/office/drawing/2014/main" id="{90FAA6F5-84BB-49AE-BC8C-E3E70084D816}"/>
              </a:ext>
            </a:extLst>
          </p:cNvPr>
          <p:cNvSpPr/>
          <p:nvPr/>
        </p:nvSpPr>
        <p:spPr>
          <a:xfrm flipV="1">
            <a:off x="4978162" y="2295754"/>
            <a:ext cx="1652046" cy="1214901"/>
          </a:xfrm>
          <a:custGeom>
            <a:avLst/>
            <a:gdLst>
              <a:gd name="connsiteX0" fmla="*/ 0 w 1658109"/>
              <a:gd name="connsiteY0" fmla="*/ 824140 h 824140"/>
              <a:gd name="connsiteX1" fmla="*/ 829055 w 1658109"/>
              <a:gd name="connsiteY1" fmla="*/ 0 h 824140"/>
              <a:gd name="connsiteX2" fmla="*/ 1658109 w 1658109"/>
              <a:gd name="connsiteY2" fmla="*/ 824140 h 824140"/>
              <a:gd name="connsiteX3" fmla="*/ 0 w 1658109"/>
              <a:gd name="connsiteY3" fmla="*/ 824140 h 824140"/>
              <a:gd name="connsiteX0" fmla="*/ 0 w 1658109"/>
              <a:gd name="connsiteY0" fmla="*/ 824140 h 927157"/>
              <a:gd name="connsiteX1" fmla="*/ 829055 w 1658109"/>
              <a:gd name="connsiteY1" fmla="*/ 0 h 927157"/>
              <a:gd name="connsiteX2" fmla="*/ 1658109 w 1658109"/>
              <a:gd name="connsiteY2" fmla="*/ 824140 h 927157"/>
              <a:gd name="connsiteX3" fmla="*/ 0 w 1658109"/>
              <a:gd name="connsiteY3" fmla="*/ 824140 h 927157"/>
              <a:gd name="connsiteX0" fmla="*/ 27 w 1658136"/>
              <a:gd name="connsiteY0" fmla="*/ 824140 h 936158"/>
              <a:gd name="connsiteX1" fmla="*/ 829082 w 1658136"/>
              <a:gd name="connsiteY1" fmla="*/ 0 h 936158"/>
              <a:gd name="connsiteX2" fmla="*/ 1658136 w 1658136"/>
              <a:gd name="connsiteY2" fmla="*/ 824140 h 936158"/>
              <a:gd name="connsiteX3" fmla="*/ 802503 w 1658136"/>
              <a:gd name="connsiteY3" fmla="*/ 928245 h 936158"/>
              <a:gd name="connsiteX4" fmla="*/ 27 w 1658136"/>
              <a:gd name="connsiteY4" fmla="*/ 824140 h 936158"/>
              <a:gd name="connsiteX0" fmla="*/ 28 w 1658137"/>
              <a:gd name="connsiteY0" fmla="*/ 824140 h 1070991"/>
              <a:gd name="connsiteX1" fmla="*/ 829083 w 1658137"/>
              <a:gd name="connsiteY1" fmla="*/ 0 h 1070991"/>
              <a:gd name="connsiteX2" fmla="*/ 1658137 w 1658137"/>
              <a:gd name="connsiteY2" fmla="*/ 824140 h 1070991"/>
              <a:gd name="connsiteX3" fmla="*/ 783384 w 1658137"/>
              <a:gd name="connsiteY3" fmla="*/ 1070991 h 1070991"/>
              <a:gd name="connsiteX4" fmla="*/ 28 w 1658137"/>
              <a:gd name="connsiteY4" fmla="*/ 824140 h 1070991"/>
              <a:gd name="connsiteX0" fmla="*/ 61 w 1658170"/>
              <a:gd name="connsiteY0" fmla="*/ 824140 h 1071158"/>
              <a:gd name="connsiteX1" fmla="*/ 829116 w 1658170"/>
              <a:gd name="connsiteY1" fmla="*/ 0 h 1071158"/>
              <a:gd name="connsiteX2" fmla="*/ 1658170 w 1658170"/>
              <a:gd name="connsiteY2" fmla="*/ 824140 h 1071158"/>
              <a:gd name="connsiteX3" fmla="*/ 783417 w 1658170"/>
              <a:gd name="connsiteY3" fmla="*/ 1070991 h 1071158"/>
              <a:gd name="connsiteX4" fmla="*/ 61 w 1658170"/>
              <a:gd name="connsiteY4" fmla="*/ 824140 h 1071158"/>
              <a:gd name="connsiteX0" fmla="*/ 58 w 1658167"/>
              <a:gd name="connsiteY0" fmla="*/ 824140 h 1132951"/>
              <a:gd name="connsiteX1" fmla="*/ 829113 w 1658167"/>
              <a:gd name="connsiteY1" fmla="*/ 0 h 1132951"/>
              <a:gd name="connsiteX2" fmla="*/ 1658167 w 1658167"/>
              <a:gd name="connsiteY2" fmla="*/ 824140 h 1132951"/>
              <a:gd name="connsiteX3" fmla="*/ 802534 w 1658167"/>
              <a:gd name="connsiteY3" fmla="*/ 1132847 h 1132951"/>
              <a:gd name="connsiteX4" fmla="*/ 58 w 1658167"/>
              <a:gd name="connsiteY4" fmla="*/ 824140 h 1132951"/>
              <a:gd name="connsiteX0" fmla="*/ 25 w 1658134"/>
              <a:gd name="connsiteY0" fmla="*/ 824140 h 1132847"/>
              <a:gd name="connsiteX1" fmla="*/ 829080 w 1658134"/>
              <a:gd name="connsiteY1" fmla="*/ 0 h 1132847"/>
              <a:gd name="connsiteX2" fmla="*/ 1658134 w 1658134"/>
              <a:gd name="connsiteY2" fmla="*/ 824140 h 1132847"/>
              <a:gd name="connsiteX3" fmla="*/ 802501 w 1658134"/>
              <a:gd name="connsiteY3" fmla="*/ 1132847 h 1132847"/>
              <a:gd name="connsiteX4" fmla="*/ 25 w 1658134"/>
              <a:gd name="connsiteY4" fmla="*/ 824140 h 1132847"/>
              <a:gd name="connsiteX0" fmla="*/ 24 w 1658133"/>
              <a:gd name="connsiteY0" fmla="*/ 824140 h 1094781"/>
              <a:gd name="connsiteX1" fmla="*/ 829079 w 1658133"/>
              <a:gd name="connsiteY1" fmla="*/ 0 h 1094781"/>
              <a:gd name="connsiteX2" fmla="*/ 1658133 w 1658133"/>
              <a:gd name="connsiteY2" fmla="*/ 824140 h 1094781"/>
              <a:gd name="connsiteX3" fmla="*/ 816841 w 1658133"/>
              <a:gd name="connsiteY3" fmla="*/ 1094781 h 1094781"/>
              <a:gd name="connsiteX4" fmla="*/ 24 w 1658133"/>
              <a:gd name="connsiteY4" fmla="*/ 824140 h 1094781"/>
              <a:gd name="connsiteX0" fmla="*/ 24 w 1658133"/>
              <a:gd name="connsiteY0" fmla="*/ 824140 h 1194704"/>
              <a:gd name="connsiteX1" fmla="*/ 829079 w 1658133"/>
              <a:gd name="connsiteY1" fmla="*/ 0 h 1194704"/>
              <a:gd name="connsiteX2" fmla="*/ 1658133 w 1658133"/>
              <a:gd name="connsiteY2" fmla="*/ 824140 h 1194704"/>
              <a:gd name="connsiteX3" fmla="*/ 831181 w 1658133"/>
              <a:gd name="connsiteY3" fmla="*/ 1194704 h 1194704"/>
              <a:gd name="connsiteX4" fmla="*/ 24 w 1658133"/>
              <a:gd name="connsiteY4" fmla="*/ 824140 h 1194704"/>
              <a:gd name="connsiteX0" fmla="*/ 32 w 1658141"/>
              <a:gd name="connsiteY0" fmla="*/ 824140 h 1194779"/>
              <a:gd name="connsiteX1" fmla="*/ 829087 w 1658141"/>
              <a:gd name="connsiteY1" fmla="*/ 0 h 1194779"/>
              <a:gd name="connsiteX2" fmla="*/ 1658141 w 1658141"/>
              <a:gd name="connsiteY2" fmla="*/ 824140 h 1194779"/>
              <a:gd name="connsiteX3" fmla="*/ 831189 w 1658141"/>
              <a:gd name="connsiteY3" fmla="*/ 1194704 h 1194779"/>
              <a:gd name="connsiteX4" fmla="*/ 32 w 1658141"/>
              <a:gd name="connsiteY4" fmla="*/ 824140 h 1194779"/>
              <a:gd name="connsiteX0" fmla="*/ 32 w 1658141"/>
              <a:gd name="connsiteY0" fmla="*/ 824140 h 1213806"/>
              <a:gd name="connsiteX1" fmla="*/ 829087 w 1658141"/>
              <a:gd name="connsiteY1" fmla="*/ 0 h 1213806"/>
              <a:gd name="connsiteX2" fmla="*/ 1658141 w 1658141"/>
              <a:gd name="connsiteY2" fmla="*/ 824140 h 1213806"/>
              <a:gd name="connsiteX3" fmla="*/ 831189 w 1658141"/>
              <a:gd name="connsiteY3" fmla="*/ 1213737 h 1213806"/>
              <a:gd name="connsiteX4" fmla="*/ 32 w 1658141"/>
              <a:gd name="connsiteY4" fmla="*/ 824140 h 121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8141" h="1213806">
                <a:moveTo>
                  <a:pt x="32" y="824140"/>
                </a:moveTo>
                <a:lnTo>
                  <a:pt x="829087" y="0"/>
                </a:lnTo>
                <a:lnTo>
                  <a:pt x="1658141" y="824140"/>
                </a:lnTo>
                <a:cubicBezTo>
                  <a:pt x="1653711" y="978847"/>
                  <a:pt x="1217481" y="1208977"/>
                  <a:pt x="831189" y="1213737"/>
                </a:cubicBezTo>
                <a:cubicBezTo>
                  <a:pt x="444897" y="1218497"/>
                  <a:pt x="-4398" y="978847"/>
                  <a:pt x="32" y="82414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7">
            <a:extLst>
              <a:ext uri="{FF2B5EF4-FFF2-40B4-BE49-F238E27FC236}">
                <a16:creationId xmlns:a16="http://schemas.microsoft.com/office/drawing/2014/main" id="{37AFAE30-3388-44A9-A852-D26F6F14C84C}"/>
              </a:ext>
            </a:extLst>
          </p:cNvPr>
          <p:cNvSpPr/>
          <p:nvPr/>
        </p:nvSpPr>
        <p:spPr>
          <a:xfrm rot="5400000">
            <a:off x="4246092" y="3012006"/>
            <a:ext cx="1652046" cy="1214901"/>
          </a:xfrm>
          <a:custGeom>
            <a:avLst/>
            <a:gdLst>
              <a:gd name="connsiteX0" fmla="*/ 0 w 1658109"/>
              <a:gd name="connsiteY0" fmla="*/ 824140 h 824140"/>
              <a:gd name="connsiteX1" fmla="*/ 829055 w 1658109"/>
              <a:gd name="connsiteY1" fmla="*/ 0 h 824140"/>
              <a:gd name="connsiteX2" fmla="*/ 1658109 w 1658109"/>
              <a:gd name="connsiteY2" fmla="*/ 824140 h 824140"/>
              <a:gd name="connsiteX3" fmla="*/ 0 w 1658109"/>
              <a:gd name="connsiteY3" fmla="*/ 824140 h 824140"/>
              <a:gd name="connsiteX0" fmla="*/ 0 w 1658109"/>
              <a:gd name="connsiteY0" fmla="*/ 824140 h 927157"/>
              <a:gd name="connsiteX1" fmla="*/ 829055 w 1658109"/>
              <a:gd name="connsiteY1" fmla="*/ 0 h 927157"/>
              <a:gd name="connsiteX2" fmla="*/ 1658109 w 1658109"/>
              <a:gd name="connsiteY2" fmla="*/ 824140 h 927157"/>
              <a:gd name="connsiteX3" fmla="*/ 0 w 1658109"/>
              <a:gd name="connsiteY3" fmla="*/ 824140 h 927157"/>
              <a:gd name="connsiteX0" fmla="*/ 27 w 1658136"/>
              <a:gd name="connsiteY0" fmla="*/ 824140 h 936158"/>
              <a:gd name="connsiteX1" fmla="*/ 829082 w 1658136"/>
              <a:gd name="connsiteY1" fmla="*/ 0 h 936158"/>
              <a:gd name="connsiteX2" fmla="*/ 1658136 w 1658136"/>
              <a:gd name="connsiteY2" fmla="*/ 824140 h 936158"/>
              <a:gd name="connsiteX3" fmla="*/ 802503 w 1658136"/>
              <a:gd name="connsiteY3" fmla="*/ 928245 h 936158"/>
              <a:gd name="connsiteX4" fmla="*/ 27 w 1658136"/>
              <a:gd name="connsiteY4" fmla="*/ 824140 h 936158"/>
              <a:gd name="connsiteX0" fmla="*/ 28 w 1658137"/>
              <a:gd name="connsiteY0" fmla="*/ 824140 h 1070991"/>
              <a:gd name="connsiteX1" fmla="*/ 829083 w 1658137"/>
              <a:gd name="connsiteY1" fmla="*/ 0 h 1070991"/>
              <a:gd name="connsiteX2" fmla="*/ 1658137 w 1658137"/>
              <a:gd name="connsiteY2" fmla="*/ 824140 h 1070991"/>
              <a:gd name="connsiteX3" fmla="*/ 783384 w 1658137"/>
              <a:gd name="connsiteY3" fmla="*/ 1070991 h 1070991"/>
              <a:gd name="connsiteX4" fmla="*/ 28 w 1658137"/>
              <a:gd name="connsiteY4" fmla="*/ 824140 h 1070991"/>
              <a:gd name="connsiteX0" fmla="*/ 61 w 1658170"/>
              <a:gd name="connsiteY0" fmla="*/ 824140 h 1071158"/>
              <a:gd name="connsiteX1" fmla="*/ 829116 w 1658170"/>
              <a:gd name="connsiteY1" fmla="*/ 0 h 1071158"/>
              <a:gd name="connsiteX2" fmla="*/ 1658170 w 1658170"/>
              <a:gd name="connsiteY2" fmla="*/ 824140 h 1071158"/>
              <a:gd name="connsiteX3" fmla="*/ 783417 w 1658170"/>
              <a:gd name="connsiteY3" fmla="*/ 1070991 h 1071158"/>
              <a:gd name="connsiteX4" fmla="*/ 61 w 1658170"/>
              <a:gd name="connsiteY4" fmla="*/ 824140 h 1071158"/>
              <a:gd name="connsiteX0" fmla="*/ 58 w 1658167"/>
              <a:gd name="connsiteY0" fmla="*/ 824140 h 1132951"/>
              <a:gd name="connsiteX1" fmla="*/ 829113 w 1658167"/>
              <a:gd name="connsiteY1" fmla="*/ 0 h 1132951"/>
              <a:gd name="connsiteX2" fmla="*/ 1658167 w 1658167"/>
              <a:gd name="connsiteY2" fmla="*/ 824140 h 1132951"/>
              <a:gd name="connsiteX3" fmla="*/ 802534 w 1658167"/>
              <a:gd name="connsiteY3" fmla="*/ 1132847 h 1132951"/>
              <a:gd name="connsiteX4" fmla="*/ 58 w 1658167"/>
              <a:gd name="connsiteY4" fmla="*/ 824140 h 1132951"/>
              <a:gd name="connsiteX0" fmla="*/ 25 w 1658134"/>
              <a:gd name="connsiteY0" fmla="*/ 824140 h 1132847"/>
              <a:gd name="connsiteX1" fmla="*/ 829080 w 1658134"/>
              <a:gd name="connsiteY1" fmla="*/ 0 h 1132847"/>
              <a:gd name="connsiteX2" fmla="*/ 1658134 w 1658134"/>
              <a:gd name="connsiteY2" fmla="*/ 824140 h 1132847"/>
              <a:gd name="connsiteX3" fmla="*/ 802501 w 1658134"/>
              <a:gd name="connsiteY3" fmla="*/ 1132847 h 1132847"/>
              <a:gd name="connsiteX4" fmla="*/ 25 w 1658134"/>
              <a:gd name="connsiteY4" fmla="*/ 824140 h 1132847"/>
              <a:gd name="connsiteX0" fmla="*/ 24 w 1658133"/>
              <a:gd name="connsiteY0" fmla="*/ 824140 h 1094781"/>
              <a:gd name="connsiteX1" fmla="*/ 829079 w 1658133"/>
              <a:gd name="connsiteY1" fmla="*/ 0 h 1094781"/>
              <a:gd name="connsiteX2" fmla="*/ 1658133 w 1658133"/>
              <a:gd name="connsiteY2" fmla="*/ 824140 h 1094781"/>
              <a:gd name="connsiteX3" fmla="*/ 816841 w 1658133"/>
              <a:gd name="connsiteY3" fmla="*/ 1094781 h 1094781"/>
              <a:gd name="connsiteX4" fmla="*/ 24 w 1658133"/>
              <a:gd name="connsiteY4" fmla="*/ 824140 h 1094781"/>
              <a:gd name="connsiteX0" fmla="*/ 24 w 1658133"/>
              <a:gd name="connsiteY0" fmla="*/ 824140 h 1194704"/>
              <a:gd name="connsiteX1" fmla="*/ 829079 w 1658133"/>
              <a:gd name="connsiteY1" fmla="*/ 0 h 1194704"/>
              <a:gd name="connsiteX2" fmla="*/ 1658133 w 1658133"/>
              <a:gd name="connsiteY2" fmla="*/ 824140 h 1194704"/>
              <a:gd name="connsiteX3" fmla="*/ 831181 w 1658133"/>
              <a:gd name="connsiteY3" fmla="*/ 1194704 h 1194704"/>
              <a:gd name="connsiteX4" fmla="*/ 24 w 1658133"/>
              <a:gd name="connsiteY4" fmla="*/ 824140 h 1194704"/>
              <a:gd name="connsiteX0" fmla="*/ 32 w 1658141"/>
              <a:gd name="connsiteY0" fmla="*/ 824140 h 1194779"/>
              <a:gd name="connsiteX1" fmla="*/ 829087 w 1658141"/>
              <a:gd name="connsiteY1" fmla="*/ 0 h 1194779"/>
              <a:gd name="connsiteX2" fmla="*/ 1658141 w 1658141"/>
              <a:gd name="connsiteY2" fmla="*/ 824140 h 1194779"/>
              <a:gd name="connsiteX3" fmla="*/ 831189 w 1658141"/>
              <a:gd name="connsiteY3" fmla="*/ 1194704 h 1194779"/>
              <a:gd name="connsiteX4" fmla="*/ 32 w 1658141"/>
              <a:gd name="connsiteY4" fmla="*/ 824140 h 1194779"/>
              <a:gd name="connsiteX0" fmla="*/ 32 w 1658141"/>
              <a:gd name="connsiteY0" fmla="*/ 824140 h 1213806"/>
              <a:gd name="connsiteX1" fmla="*/ 829087 w 1658141"/>
              <a:gd name="connsiteY1" fmla="*/ 0 h 1213806"/>
              <a:gd name="connsiteX2" fmla="*/ 1658141 w 1658141"/>
              <a:gd name="connsiteY2" fmla="*/ 824140 h 1213806"/>
              <a:gd name="connsiteX3" fmla="*/ 831189 w 1658141"/>
              <a:gd name="connsiteY3" fmla="*/ 1213737 h 1213806"/>
              <a:gd name="connsiteX4" fmla="*/ 32 w 1658141"/>
              <a:gd name="connsiteY4" fmla="*/ 824140 h 121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8141" h="1213806">
                <a:moveTo>
                  <a:pt x="32" y="824140"/>
                </a:moveTo>
                <a:lnTo>
                  <a:pt x="829087" y="0"/>
                </a:lnTo>
                <a:lnTo>
                  <a:pt x="1658141" y="824140"/>
                </a:lnTo>
                <a:cubicBezTo>
                  <a:pt x="1653711" y="978847"/>
                  <a:pt x="1217481" y="1208977"/>
                  <a:pt x="831189" y="1213737"/>
                </a:cubicBezTo>
                <a:cubicBezTo>
                  <a:pt x="444897" y="1218497"/>
                  <a:pt x="-4398" y="978847"/>
                  <a:pt x="32" y="82414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7">
            <a:extLst>
              <a:ext uri="{FF2B5EF4-FFF2-40B4-BE49-F238E27FC236}">
                <a16:creationId xmlns:a16="http://schemas.microsoft.com/office/drawing/2014/main" id="{B0969334-363F-46CC-9907-E25A68BC809B}"/>
              </a:ext>
            </a:extLst>
          </p:cNvPr>
          <p:cNvSpPr/>
          <p:nvPr/>
        </p:nvSpPr>
        <p:spPr>
          <a:xfrm rot="16200000">
            <a:off x="5699123" y="3022270"/>
            <a:ext cx="1652046" cy="1214901"/>
          </a:xfrm>
          <a:custGeom>
            <a:avLst/>
            <a:gdLst>
              <a:gd name="connsiteX0" fmla="*/ 0 w 1658109"/>
              <a:gd name="connsiteY0" fmla="*/ 824140 h 824140"/>
              <a:gd name="connsiteX1" fmla="*/ 829055 w 1658109"/>
              <a:gd name="connsiteY1" fmla="*/ 0 h 824140"/>
              <a:gd name="connsiteX2" fmla="*/ 1658109 w 1658109"/>
              <a:gd name="connsiteY2" fmla="*/ 824140 h 824140"/>
              <a:gd name="connsiteX3" fmla="*/ 0 w 1658109"/>
              <a:gd name="connsiteY3" fmla="*/ 824140 h 824140"/>
              <a:gd name="connsiteX0" fmla="*/ 0 w 1658109"/>
              <a:gd name="connsiteY0" fmla="*/ 824140 h 927157"/>
              <a:gd name="connsiteX1" fmla="*/ 829055 w 1658109"/>
              <a:gd name="connsiteY1" fmla="*/ 0 h 927157"/>
              <a:gd name="connsiteX2" fmla="*/ 1658109 w 1658109"/>
              <a:gd name="connsiteY2" fmla="*/ 824140 h 927157"/>
              <a:gd name="connsiteX3" fmla="*/ 0 w 1658109"/>
              <a:gd name="connsiteY3" fmla="*/ 824140 h 927157"/>
              <a:gd name="connsiteX0" fmla="*/ 27 w 1658136"/>
              <a:gd name="connsiteY0" fmla="*/ 824140 h 936158"/>
              <a:gd name="connsiteX1" fmla="*/ 829082 w 1658136"/>
              <a:gd name="connsiteY1" fmla="*/ 0 h 936158"/>
              <a:gd name="connsiteX2" fmla="*/ 1658136 w 1658136"/>
              <a:gd name="connsiteY2" fmla="*/ 824140 h 936158"/>
              <a:gd name="connsiteX3" fmla="*/ 802503 w 1658136"/>
              <a:gd name="connsiteY3" fmla="*/ 928245 h 936158"/>
              <a:gd name="connsiteX4" fmla="*/ 27 w 1658136"/>
              <a:gd name="connsiteY4" fmla="*/ 824140 h 936158"/>
              <a:gd name="connsiteX0" fmla="*/ 28 w 1658137"/>
              <a:gd name="connsiteY0" fmla="*/ 824140 h 1070991"/>
              <a:gd name="connsiteX1" fmla="*/ 829083 w 1658137"/>
              <a:gd name="connsiteY1" fmla="*/ 0 h 1070991"/>
              <a:gd name="connsiteX2" fmla="*/ 1658137 w 1658137"/>
              <a:gd name="connsiteY2" fmla="*/ 824140 h 1070991"/>
              <a:gd name="connsiteX3" fmla="*/ 783384 w 1658137"/>
              <a:gd name="connsiteY3" fmla="*/ 1070991 h 1070991"/>
              <a:gd name="connsiteX4" fmla="*/ 28 w 1658137"/>
              <a:gd name="connsiteY4" fmla="*/ 824140 h 1070991"/>
              <a:gd name="connsiteX0" fmla="*/ 61 w 1658170"/>
              <a:gd name="connsiteY0" fmla="*/ 824140 h 1071158"/>
              <a:gd name="connsiteX1" fmla="*/ 829116 w 1658170"/>
              <a:gd name="connsiteY1" fmla="*/ 0 h 1071158"/>
              <a:gd name="connsiteX2" fmla="*/ 1658170 w 1658170"/>
              <a:gd name="connsiteY2" fmla="*/ 824140 h 1071158"/>
              <a:gd name="connsiteX3" fmla="*/ 783417 w 1658170"/>
              <a:gd name="connsiteY3" fmla="*/ 1070991 h 1071158"/>
              <a:gd name="connsiteX4" fmla="*/ 61 w 1658170"/>
              <a:gd name="connsiteY4" fmla="*/ 824140 h 1071158"/>
              <a:gd name="connsiteX0" fmla="*/ 58 w 1658167"/>
              <a:gd name="connsiteY0" fmla="*/ 824140 h 1132951"/>
              <a:gd name="connsiteX1" fmla="*/ 829113 w 1658167"/>
              <a:gd name="connsiteY1" fmla="*/ 0 h 1132951"/>
              <a:gd name="connsiteX2" fmla="*/ 1658167 w 1658167"/>
              <a:gd name="connsiteY2" fmla="*/ 824140 h 1132951"/>
              <a:gd name="connsiteX3" fmla="*/ 802534 w 1658167"/>
              <a:gd name="connsiteY3" fmla="*/ 1132847 h 1132951"/>
              <a:gd name="connsiteX4" fmla="*/ 58 w 1658167"/>
              <a:gd name="connsiteY4" fmla="*/ 824140 h 1132951"/>
              <a:gd name="connsiteX0" fmla="*/ 25 w 1658134"/>
              <a:gd name="connsiteY0" fmla="*/ 824140 h 1132847"/>
              <a:gd name="connsiteX1" fmla="*/ 829080 w 1658134"/>
              <a:gd name="connsiteY1" fmla="*/ 0 h 1132847"/>
              <a:gd name="connsiteX2" fmla="*/ 1658134 w 1658134"/>
              <a:gd name="connsiteY2" fmla="*/ 824140 h 1132847"/>
              <a:gd name="connsiteX3" fmla="*/ 802501 w 1658134"/>
              <a:gd name="connsiteY3" fmla="*/ 1132847 h 1132847"/>
              <a:gd name="connsiteX4" fmla="*/ 25 w 1658134"/>
              <a:gd name="connsiteY4" fmla="*/ 824140 h 1132847"/>
              <a:gd name="connsiteX0" fmla="*/ 24 w 1658133"/>
              <a:gd name="connsiteY0" fmla="*/ 824140 h 1094781"/>
              <a:gd name="connsiteX1" fmla="*/ 829079 w 1658133"/>
              <a:gd name="connsiteY1" fmla="*/ 0 h 1094781"/>
              <a:gd name="connsiteX2" fmla="*/ 1658133 w 1658133"/>
              <a:gd name="connsiteY2" fmla="*/ 824140 h 1094781"/>
              <a:gd name="connsiteX3" fmla="*/ 816841 w 1658133"/>
              <a:gd name="connsiteY3" fmla="*/ 1094781 h 1094781"/>
              <a:gd name="connsiteX4" fmla="*/ 24 w 1658133"/>
              <a:gd name="connsiteY4" fmla="*/ 824140 h 1094781"/>
              <a:gd name="connsiteX0" fmla="*/ 24 w 1658133"/>
              <a:gd name="connsiteY0" fmla="*/ 824140 h 1194704"/>
              <a:gd name="connsiteX1" fmla="*/ 829079 w 1658133"/>
              <a:gd name="connsiteY1" fmla="*/ 0 h 1194704"/>
              <a:gd name="connsiteX2" fmla="*/ 1658133 w 1658133"/>
              <a:gd name="connsiteY2" fmla="*/ 824140 h 1194704"/>
              <a:gd name="connsiteX3" fmla="*/ 831181 w 1658133"/>
              <a:gd name="connsiteY3" fmla="*/ 1194704 h 1194704"/>
              <a:gd name="connsiteX4" fmla="*/ 24 w 1658133"/>
              <a:gd name="connsiteY4" fmla="*/ 824140 h 1194704"/>
              <a:gd name="connsiteX0" fmla="*/ 32 w 1658141"/>
              <a:gd name="connsiteY0" fmla="*/ 824140 h 1194779"/>
              <a:gd name="connsiteX1" fmla="*/ 829087 w 1658141"/>
              <a:gd name="connsiteY1" fmla="*/ 0 h 1194779"/>
              <a:gd name="connsiteX2" fmla="*/ 1658141 w 1658141"/>
              <a:gd name="connsiteY2" fmla="*/ 824140 h 1194779"/>
              <a:gd name="connsiteX3" fmla="*/ 831189 w 1658141"/>
              <a:gd name="connsiteY3" fmla="*/ 1194704 h 1194779"/>
              <a:gd name="connsiteX4" fmla="*/ 32 w 1658141"/>
              <a:gd name="connsiteY4" fmla="*/ 824140 h 1194779"/>
              <a:gd name="connsiteX0" fmla="*/ 32 w 1658141"/>
              <a:gd name="connsiteY0" fmla="*/ 824140 h 1213806"/>
              <a:gd name="connsiteX1" fmla="*/ 829087 w 1658141"/>
              <a:gd name="connsiteY1" fmla="*/ 0 h 1213806"/>
              <a:gd name="connsiteX2" fmla="*/ 1658141 w 1658141"/>
              <a:gd name="connsiteY2" fmla="*/ 824140 h 1213806"/>
              <a:gd name="connsiteX3" fmla="*/ 831189 w 1658141"/>
              <a:gd name="connsiteY3" fmla="*/ 1213737 h 1213806"/>
              <a:gd name="connsiteX4" fmla="*/ 32 w 1658141"/>
              <a:gd name="connsiteY4" fmla="*/ 824140 h 121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8141" h="1213806">
                <a:moveTo>
                  <a:pt x="32" y="824140"/>
                </a:moveTo>
                <a:lnTo>
                  <a:pt x="829087" y="0"/>
                </a:lnTo>
                <a:lnTo>
                  <a:pt x="1658141" y="824140"/>
                </a:lnTo>
                <a:cubicBezTo>
                  <a:pt x="1653711" y="978847"/>
                  <a:pt x="1217481" y="1208977"/>
                  <a:pt x="831189" y="1213737"/>
                </a:cubicBezTo>
                <a:cubicBezTo>
                  <a:pt x="444897" y="1218497"/>
                  <a:pt x="-4398" y="978847"/>
                  <a:pt x="32" y="82414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CCF508-B91D-46AA-8B33-FAE4CC700206}"/>
              </a:ext>
            </a:extLst>
          </p:cNvPr>
          <p:cNvSpPr/>
          <p:nvPr/>
        </p:nvSpPr>
        <p:spPr>
          <a:xfrm>
            <a:off x="4496685" y="3084084"/>
            <a:ext cx="7761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AFBDD1-59F8-4E93-A874-D373C30614A7}"/>
              </a:ext>
            </a:extLst>
          </p:cNvPr>
          <p:cNvSpPr/>
          <p:nvPr/>
        </p:nvSpPr>
        <p:spPr>
          <a:xfrm>
            <a:off x="5416886" y="2306938"/>
            <a:ext cx="7761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11B1B1-5AD3-4BB1-9E6F-5A5456C2EC71}"/>
              </a:ext>
            </a:extLst>
          </p:cNvPr>
          <p:cNvSpPr/>
          <p:nvPr/>
        </p:nvSpPr>
        <p:spPr>
          <a:xfrm>
            <a:off x="5514792" y="3903045"/>
            <a:ext cx="5228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2A9B67-19F4-4E7E-BC33-57FD3B59C285}"/>
              </a:ext>
            </a:extLst>
          </p:cNvPr>
          <p:cNvSpPr/>
          <p:nvPr/>
        </p:nvSpPr>
        <p:spPr>
          <a:xfrm>
            <a:off x="6481597" y="3095266"/>
            <a:ext cx="5020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7F2D0F-F8CA-47C6-9B55-124974E3247D}"/>
              </a:ext>
            </a:extLst>
          </p:cNvPr>
          <p:cNvSpPr/>
          <p:nvPr/>
        </p:nvSpPr>
        <p:spPr>
          <a:xfrm>
            <a:off x="5121457" y="3078257"/>
            <a:ext cx="3433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92AD0C-1CED-45D7-8F35-C4EA3B68FA1F}"/>
              </a:ext>
            </a:extLst>
          </p:cNvPr>
          <p:cNvSpPr/>
          <p:nvPr/>
        </p:nvSpPr>
        <p:spPr>
          <a:xfrm>
            <a:off x="6097568" y="3084007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368290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10BDF6-4F84-48D6-8C80-695A844EF1FD}"/>
              </a:ext>
            </a:extLst>
          </p:cNvPr>
          <p:cNvSpPr/>
          <p:nvPr/>
        </p:nvSpPr>
        <p:spPr>
          <a:xfrm>
            <a:off x="3261600" y="216000"/>
            <a:ext cx="3283200" cy="6278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8B7076F8-708B-49F1-9865-43FA073F9C72}"/>
              </a:ext>
            </a:extLst>
          </p:cNvPr>
          <p:cNvSpPr/>
          <p:nvPr/>
        </p:nvSpPr>
        <p:spPr>
          <a:xfrm rot="16200000">
            <a:off x="4301964" y="5990401"/>
            <a:ext cx="338400" cy="3240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8F567682-D44D-4C4C-959E-89AB0CFD5B27}"/>
              </a:ext>
            </a:extLst>
          </p:cNvPr>
          <p:cNvSpPr/>
          <p:nvPr/>
        </p:nvSpPr>
        <p:spPr>
          <a:xfrm rot="5400000" flipH="1">
            <a:off x="5414400" y="6008400"/>
            <a:ext cx="338400" cy="3240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E8AF71-862F-4661-8E92-A9DAAC0DE147}"/>
              </a:ext>
            </a:extLst>
          </p:cNvPr>
          <p:cNvSpPr/>
          <p:nvPr/>
        </p:nvSpPr>
        <p:spPr>
          <a:xfrm>
            <a:off x="4837671" y="6001200"/>
            <a:ext cx="379422" cy="3204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E719EF-66BF-4D3A-8040-854E31E65D7F}"/>
              </a:ext>
            </a:extLst>
          </p:cNvPr>
          <p:cNvSpPr/>
          <p:nvPr/>
        </p:nvSpPr>
        <p:spPr>
          <a:xfrm>
            <a:off x="3441600" y="856800"/>
            <a:ext cx="2937600" cy="56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/>
              <a:t>Goldfinger</a:t>
            </a:r>
          </a:p>
          <a:p>
            <a:r>
              <a:rPr lang="en-US" sz="1600" dirty="0"/>
              <a:t>The man with a gun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168196-EDE1-4009-A79E-A0281FB76EE1}"/>
              </a:ext>
            </a:extLst>
          </p:cNvPr>
          <p:cNvPicPr preferRelativeResize="0">
            <a:picLocks/>
          </p:cNvPicPr>
          <p:nvPr>
            <p:custDataLst>
              <p:custData r:id="rId1"/>
            </p:custDataLst>
          </p:nvPr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5729903" y="1028805"/>
            <a:ext cx="217297" cy="2247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9C0F55-17E4-4359-8B88-CB57C263DB57}"/>
              </a:ext>
            </a:extLst>
          </p:cNvPr>
          <p:cNvPicPr preferRelativeResize="0">
            <a:picLocks/>
          </p:cNvPicPr>
          <p:nvPr>
            <p:custDataLst>
              <p:custData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50" y="859499"/>
            <a:ext cx="566101" cy="56610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5A7A1C-938D-4647-B84C-BB7ED8B9CD32}"/>
              </a:ext>
            </a:extLst>
          </p:cNvPr>
          <p:cNvSpPr/>
          <p:nvPr/>
        </p:nvSpPr>
        <p:spPr>
          <a:xfrm>
            <a:off x="3441600" y="1506795"/>
            <a:ext cx="2937600" cy="568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Goldfinger</a:t>
            </a:r>
          </a:p>
          <a:p>
            <a:r>
              <a:rPr lang="en-US" dirty="0"/>
              <a:t>007 theme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30E4A8-7378-4176-8906-34F0FCC48DB7}"/>
              </a:ext>
            </a:extLst>
          </p:cNvPr>
          <p:cNvPicPr preferRelativeResize="0">
            <a:picLocks/>
          </p:cNvPicPr>
          <p:nvPr>
            <p:custDataLst>
              <p:custData r:id="rId3"/>
            </p:custDataLst>
          </p:nvPr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5729903" y="1678800"/>
            <a:ext cx="217297" cy="2247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338FDB-ACFE-4069-B267-3C7C63FDCF5F}"/>
              </a:ext>
            </a:extLst>
          </p:cNvPr>
          <p:cNvPicPr preferRelativeResize="0">
            <a:picLocks/>
          </p:cNvPicPr>
          <p:nvPr>
            <p:custDataLst>
              <p:custData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50" y="1509494"/>
            <a:ext cx="566101" cy="5661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1B07466-E2D6-47B3-86AD-F9ACCA175E2B}"/>
              </a:ext>
            </a:extLst>
          </p:cNvPr>
          <p:cNvSpPr/>
          <p:nvPr/>
        </p:nvSpPr>
        <p:spPr>
          <a:xfrm>
            <a:off x="3441600" y="2156790"/>
            <a:ext cx="2937600" cy="56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Goldfinger</a:t>
            </a:r>
          </a:p>
          <a:p>
            <a:r>
              <a:rPr lang="en-US" dirty="0"/>
              <a:t>The man with a gun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95B9B2B-D972-47BD-85AD-59D95C455FC5}"/>
              </a:ext>
            </a:extLst>
          </p:cNvPr>
          <p:cNvPicPr preferRelativeResize="0">
            <a:picLocks/>
          </p:cNvPicPr>
          <p:nvPr>
            <p:custDataLst>
              <p:custData r:id="rId5"/>
            </p:custDataLst>
          </p:nvPr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5729903" y="2328795"/>
            <a:ext cx="217297" cy="2247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B9A5EF3-879E-495D-856D-1F39EA8CD380}"/>
              </a:ext>
            </a:extLst>
          </p:cNvPr>
          <p:cNvPicPr preferRelativeResize="0">
            <a:picLocks/>
          </p:cNvPicPr>
          <p:nvPr>
            <p:custDataLst>
              <p:custData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50" y="2159489"/>
            <a:ext cx="566101" cy="56610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72ED5FB-E86C-4268-A561-6403C9680002}"/>
              </a:ext>
            </a:extLst>
          </p:cNvPr>
          <p:cNvSpPr/>
          <p:nvPr/>
        </p:nvSpPr>
        <p:spPr>
          <a:xfrm>
            <a:off x="3441600" y="2806785"/>
            <a:ext cx="2937600" cy="56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Moon </a:t>
            </a:r>
            <a:r>
              <a:rPr lang="en-US" sz="1200" dirty="0" err="1"/>
              <a:t>Raker</a:t>
            </a:r>
            <a:endParaRPr lang="en-US" sz="1200" dirty="0"/>
          </a:p>
          <a:p>
            <a:r>
              <a:rPr lang="en-US" dirty="0"/>
              <a:t>Jaws Teeth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22665F1-76B8-4034-861E-11574D3F16A7}"/>
              </a:ext>
            </a:extLst>
          </p:cNvPr>
          <p:cNvPicPr preferRelativeResize="0">
            <a:picLocks/>
          </p:cNvPicPr>
          <p:nvPr>
            <p:custDataLst>
              <p:custData r:id="rId7"/>
            </p:custDataLst>
          </p:nvPr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5729903" y="2978790"/>
            <a:ext cx="217297" cy="2247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312F516-64C3-4BE1-B33C-E1F8AE4ADE4D}"/>
              </a:ext>
            </a:extLst>
          </p:cNvPr>
          <p:cNvPicPr preferRelativeResize="0">
            <a:picLocks/>
          </p:cNvPicPr>
          <p:nvPr>
            <p:custDataLst>
              <p:custData r:id="rId8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50" y="2809484"/>
            <a:ext cx="566101" cy="56610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36959FB-E475-408D-BB9C-82BD974E29EB}"/>
              </a:ext>
            </a:extLst>
          </p:cNvPr>
          <p:cNvSpPr/>
          <p:nvPr/>
        </p:nvSpPr>
        <p:spPr>
          <a:xfrm>
            <a:off x="6968572" y="1101430"/>
            <a:ext cx="2937600" cy="56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697DA65-4F32-4D92-9E24-C3DDEC29817C}"/>
              </a:ext>
            </a:extLst>
          </p:cNvPr>
          <p:cNvPicPr preferRelativeResize="0">
            <a:picLocks/>
          </p:cNvPicPr>
          <p:nvPr>
            <p:custDataLst>
              <p:custData r:id="rId9"/>
            </p:custDataLst>
          </p:nvPr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9256875" y="1273435"/>
            <a:ext cx="217297" cy="22479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A927C11-7370-4ECE-86B2-3E5227C61A2D}"/>
              </a:ext>
            </a:extLst>
          </p:cNvPr>
          <p:cNvPicPr preferRelativeResize="0">
            <a:picLocks/>
          </p:cNvPicPr>
          <p:nvPr>
            <p:custDataLst>
              <p:custData r:id="rId10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122" y="1104129"/>
            <a:ext cx="566101" cy="56610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E1594FD-64F3-4E20-A5C9-A577F3F2D20A}"/>
              </a:ext>
            </a:extLst>
          </p:cNvPr>
          <p:cNvSpPr/>
          <p:nvPr/>
        </p:nvSpPr>
        <p:spPr>
          <a:xfrm>
            <a:off x="7163594" y="1101430"/>
            <a:ext cx="1898260" cy="56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/>
              <a:t>Goldfinger</a:t>
            </a:r>
          </a:p>
          <a:p>
            <a:r>
              <a:rPr lang="en-US" sz="1600" dirty="0"/>
              <a:t>The man with a gun</a:t>
            </a:r>
          </a:p>
        </p:txBody>
      </p:sp>
    </p:spTree>
    <p:extLst>
      <p:ext uri="{BB962C8B-B14F-4D97-AF65-F5344CB8AC3E}">
        <p14:creationId xmlns:p14="http://schemas.microsoft.com/office/powerpoint/2010/main" val="3153876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10BDF6-4F84-48D6-8C80-695A844EF1FD}"/>
              </a:ext>
            </a:extLst>
          </p:cNvPr>
          <p:cNvSpPr/>
          <p:nvPr/>
        </p:nvSpPr>
        <p:spPr>
          <a:xfrm>
            <a:off x="3261600" y="216000"/>
            <a:ext cx="3283200" cy="6278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8B7076F8-708B-49F1-9865-43FA073F9C72}"/>
              </a:ext>
            </a:extLst>
          </p:cNvPr>
          <p:cNvSpPr/>
          <p:nvPr/>
        </p:nvSpPr>
        <p:spPr>
          <a:xfrm rot="16200000">
            <a:off x="4149564" y="5952301"/>
            <a:ext cx="338400" cy="3240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8F567682-D44D-4C4C-959E-89AB0CFD5B27}"/>
              </a:ext>
            </a:extLst>
          </p:cNvPr>
          <p:cNvSpPr/>
          <p:nvPr/>
        </p:nvSpPr>
        <p:spPr>
          <a:xfrm rot="5400000" flipH="1">
            <a:off x="5262000" y="5970300"/>
            <a:ext cx="338400" cy="3240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E8AF71-862F-4661-8E92-A9DAAC0DE147}"/>
              </a:ext>
            </a:extLst>
          </p:cNvPr>
          <p:cNvSpPr/>
          <p:nvPr/>
        </p:nvSpPr>
        <p:spPr>
          <a:xfrm>
            <a:off x="4685271" y="5963100"/>
            <a:ext cx="379422" cy="3204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E719EF-66BF-4D3A-8040-854E31E65D7F}"/>
              </a:ext>
            </a:extLst>
          </p:cNvPr>
          <p:cNvSpPr/>
          <p:nvPr/>
        </p:nvSpPr>
        <p:spPr>
          <a:xfrm>
            <a:off x="3441600" y="856800"/>
            <a:ext cx="2937600" cy="56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/>
              <a:t>Goldfinger</a:t>
            </a:r>
          </a:p>
          <a:p>
            <a:r>
              <a:rPr lang="en-US" sz="1600" dirty="0"/>
              <a:t>The man with a gun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168196-EDE1-4009-A79E-A0281FB76EE1}"/>
              </a:ext>
            </a:extLst>
          </p:cNvPr>
          <p:cNvPicPr preferRelativeResize="0">
            <a:picLocks/>
          </p:cNvPicPr>
          <p:nvPr>
            <p:custDataLst>
              <p:custData r:id="rId1"/>
            </p:custDataLst>
          </p:nvPr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5729903" y="1028805"/>
            <a:ext cx="217297" cy="2247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9C0F55-17E4-4359-8B88-CB57C263DB57}"/>
              </a:ext>
            </a:extLst>
          </p:cNvPr>
          <p:cNvPicPr preferRelativeResize="0">
            <a:picLocks/>
          </p:cNvPicPr>
          <p:nvPr>
            <p:custDataLst>
              <p:custData r:id="rId2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50" y="859499"/>
            <a:ext cx="566101" cy="56610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5A7A1C-938D-4647-B84C-BB7ED8B9CD32}"/>
              </a:ext>
            </a:extLst>
          </p:cNvPr>
          <p:cNvSpPr/>
          <p:nvPr/>
        </p:nvSpPr>
        <p:spPr>
          <a:xfrm>
            <a:off x="3441600" y="1506795"/>
            <a:ext cx="2937600" cy="568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Goldfinger</a:t>
            </a:r>
          </a:p>
          <a:p>
            <a:r>
              <a:rPr lang="en-US" dirty="0"/>
              <a:t>007 theme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30E4A8-7378-4176-8906-34F0FCC48DB7}"/>
              </a:ext>
            </a:extLst>
          </p:cNvPr>
          <p:cNvPicPr preferRelativeResize="0">
            <a:picLocks/>
          </p:cNvPicPr>
          <p:nvPr>
            <p:custDataLst>
              <p:custData r:id="rId3"/>
            </p:custDataLst>
          </p:nvPr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5729903" y="1678800"/>
            <a:ext cx="217297" cy="2247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338FDB-ACFE-4069-B267-3C7C63FDCF5F}"/>
              </a:ext>
            </a:extLst>
          </p:cNvPr>
          <p:cNvPicPr preferRelativeResize="0">
            <a:picLocks/>
          </p:cNvPicPr>
          <p:nvPr>
            <p:custDataLst>
              <p:custData r:id="rId4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50" y="1509494"/>
            <a:ext cx="566101" cy="5661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1B07466-E2D6-47B3-86AD-F9ACCA175E2B}"/>
              </a:ext>
            </a:extLst>
          </p:cNvPr>
          <p:cNvSpPr/>
          <p:nvPr/>
        </p:nvSpPr>
        <p:spPr>
          <a:xfrm>
            <a:off x="3441600" y="2156790"/>
            <a:ext cx="2937600" cy="56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Goldfinger</a:t>
            </a:r>
          </a:p>
          <a:p>
            <a:r>
              <a:rPr lang="en-US" dirty="0"/>
              <a:t>The man with a gun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95B9B2B-D972-47BD-85AD-59D95C455FC5}"/>
              </a:ext>
            </a:extLst>
          </p:cNvPr>
          <p:cNvPicPr preferRelativeResize="0">
            <a:picLocks/>
          </p:cNvPicPr>
          <p:nvPr>
            <p:custDataLst>
              <p:custData r:id="rId5"/>
            </p:custDataLst>
          </p:nvPr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5729903" y="2328795"/>
            <a:ext cx="217297" cy="2247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B9A5EF3-879E-495D-856D-1F39EA8CD380}"/>
              </a:ext>
            </a:extLst>
          </p:cNvPr>
          <p:cNvPicPr preferRelativeResize="0">
            <a:picLocks/>
          </p:cNvPicPr>
          <p:nvPr>
            <p:custDataLst>
              <p:custData r:id="rId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50" y="2159489"/>
            <a:ext cx="566101" cy="56610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72ED5FB-E86C-4268-A561-6403C9680002}"/>
              </a:ext>
            </a:extLst>
          </p:cNvPr>
          <p:cNvSpPr/>
          <p:nvPr/>
        </p:nvSpPr>
        <p:spPr>
          <a:xfrm>
            <a:off x="3441600" y="2806785"/>
            <a:ext cx="2937600" cy="56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Moon </a:t>
            </a:r>
            <a:r>
              <a:rPr lang="en-US" sz="1200" dirty="0" err="1"/>
              <a:t>Raker</a:t>
            </a:r>
            <a:endParaRPr lang="en-US" sz="1200" dirty="0"/>
          </a:p>
          <a:p>
            <a:r>
              <a:rPr lang="en-US" dirty="0"/>
              <a:t>Jaws Teeth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22665F1-76B8-4034-861E-11574D3F16A7}"/>
              </a:ext>
            </a:extLst>
          </p:cNvPr>
          <p:cNvPicPr preferRelativeResize="0">
            <a:picLocks/>
          </p:cNvPicPr>
          <p:nvPr>
            <p:custDataLst>
              <p:custData r:id="rId7"/>
            </p:custDataLst>
          </p:nvPr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5729903" y="2978790"/>
            <a:ext cx="217297" cy="2247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312F516-64C3-4BE1-B33C-E1F8AE4ADE4D}"/>
              </a:ext>
            </a:extLst>
          </p:cNvPr>
          <p:cNvPicPr preferRelativeResize="0">
            <a:picLocks/>
          </p:cNvPicPr>
          <p:nvPr>
            <p:custDataLst>
              <p:custData r:id="rId8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50" y="2809484"/>
            <a:ext cx="566101" cy="56610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36959FB-E475-408D-BB9C-82BD974E29EB}"/>
              </a:ext>
            </a:extLst>
          </p:cNvPr>
          <p:cNvSpPr/>
          <p:nvPr/>
        </p:nvSpPr>
        <p:spPr>
          <a:xfrm>
            <a:off x="6968572" y="1101430"/>
            <a:ext cx="2937600" cy="56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697DA65-4F32-4D92-9E24-C3DDEC29817C}"/>
              </a:ext>
            </a:extLst>
          </p:cNvPr>
          <p:cNvPicPr preferRelativeResize="0">
            <a:picLocks/>
          </p:cNvPicPr>
          <p:nvPr>
            <p:custDataLst>
              <p:custData r:id="rId9"/>
            </p:custDataLst>
          </p:nvPr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9256875" y="1273435"/>
            <a:ext cx="217297" cy="22479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A927C11-7370-4ECE-86B2-3E5227C61A2D}"/>
              </a:ext>
            </a:extLst>
          </p:cNvPr>
          <p:cNvPicPr preferRelativeResize="0">
            <a:picLocks/>
          </p:cNvPicPr>
          <p:nvPr>
            <p:custDataLst>
              <p:custData r:id="rId10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122" y="1104129"/>
            <a:ext cx="566101" cy="56610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E1594FD-64F3-4E20-A5C9-A577F3F2D20A}"/>
              </a:ext>
            </a:extLst>
          </p:cNvPr>
          <p:cNvSpPr/>
          <p:nvPr/>
        </p:nvSpPr>
        <p:spPr>
          <a:xfrm>
            <a:off x="7163594" y="1101430"/>
            <a:ext cx="1898260" cy="56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/>
              <a:t>Goldfinger</a:t>
            </a:r>
          </a:p>
          <a:p>
            <a:r>
              <a:rPr lang="en-US" sz="1600" dirty="0"/>
              <a:t>The man with a gun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8F84B74-72B7-4765-8FA1-CD7B7693BE7B}"/>
              </a:ext>
            </a:extLst>
          </p:cNvPr>
          <p:cNvPicPr preferRelativeResize="0">
            <a:picLocks/>
          </p:cNvPicPr>
          <p:nvPr>
            <p:custDataLst>
              <p:custData r:id="rId11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54000"/>
            <a:ext cx="337500" cy="3375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CADAE05-CA58-4001-9547-E998F28141AB}"/>
              </a:ext>
            </a:extLst>
          </p:cNvPr>
          <p:cNvPicPr preferRelativeResize="0">
            <a:picLocks/>
          </p:cNvPicPr>
          <p:nvPr>
            <p:custDataLst>
              <p:custData r:id="rId12"/>
            </p:custDataLst>
          </p:nvPr>
        </p:nvPicPr>
        <p:blipFill>
          <a:blip r:embed="rId1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697" y="5636406"/>
            <a:ext cx="1269903" cy="89859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B736870-9F54-468A-8C37-10BE1A9CD3C3}"/>
              </a:ext>
            </a:extLst>
          </p:cNvPr>
          <p:cNvPicPr preferRelativeResize="0">
            <a:picLocks/>
          </p:cNvPicPr>
          <p:nvPr>
            <p:custDataLst>
              <p:custData r:id="rId13"/>
            </p:custDataLst>
          </p:nvPr>
        </p:nvPicPr>
        <p:blipFill>
          <a:blip r:embed="rId1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155" y="5630731"/>
            <a:ext cx="1342089" cy="94967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6CFC433-3148-476F-AE2F-0CC648164F9B}"/>
              </a:ext>
            </a:extLst>
          </p:cNvPr>
          <p:cNvPicPr preferRelativeResize="0">
            <a:picLocks/>
          </p:cNvPicPr>
          <p:nvPr>
            <p:custDataLst>
              <p:custData r:id="rId14"/>
            </p:custDataLst>
          </p:nvPr>
        </p:nvPicPr>
        <p:blipFill>
          <a:blip r:embed="rId20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646" y="5348505"/>
            <a:ext cx="506979" cy="338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118E18F-2BDD-4DD2-AA19-230EB4D0A7CE}"/>
              </a:ext>
            </a:extLst>
          </p:cNvPr>
          <p:cNvSpPr txBox="1"/>
          <p:nvPr/>
        </p:nvSpPr>
        <p:spPr>
          <a:xfrm>
            <a:off x="3582137" y="5286873"/>
            <a:ext cx="735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A/B</a:t>
            </a:r>
          </a:p>
        </p:txBody>
      </p:sp>
    </p:spTree>
    <p:extLst>
      <p:ext uri="{BB962C8B-B14F-4D97-AF65-F5344CB8AC3E}">
        <p14:creationId xmlns:p14="http://schemas.microsoft.com/office/powerpoint/2010/main" val="225098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D28494-B058-453F-8158-A3512158C307}"/>
              </a:ext>
            </a:extLst>
          </p:cNvPr>
          <p:cNvPicPr preferRelativeResize="0">
            <a:picLocks/>
          </p:cNvPicPr>
          <p:nvPr>
            <p:custDataLst>
              <p:custData r:id="rId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03" y="2171290"/>
            <a:ext cx="184413" cy="247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E312CDA-960C-41F2-A181-76D43E73E11E}"/>
              </a:ext>
            </a:extLst>
          </p:cNvPr>
          <p:cNvSpPr/>
          <p:nvPr/>
        </p:nvSpPr>
        <p:spPr>
          <a:xfrm>
            <a:off x="1221834" y="2171290"/>
            <a:ext cx="45719" cy="247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520D60F-79EF-4728-83E3-ABC294E82FEA}"/>
              </a:ext>
            </a:extLst>
          </p:cNvPr>
          <p:cNvGrpSpPr/>
          <p:nvPr/>
        </p:nvGrpSpPr>
        <p:grpSpPr>
          <a:xfrm flipH="1">
            <a:off x="1035503" y="2516912"/>
            <a:ext cx="232050" cy="247500"/>
            <a:chOff x="1035503" y="2516912"/>
            <a:chExt cx="232050" cy="2475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A915D65-0FBF-4AB3-BAAF-11C22D0A5BF5}"/>
                </a:ext>
              </a:extLst>
            </p:cNvPr>
            <p:cNvPicPr preferRelativeResize="0">
              <a:picLocks/>
            </p:cNvPicPr>
            <p:nvPr>
              <p:custDataLst>
                <p:custData r:id="rId12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503" y="2516912"/>
              <a:ext cx="184413" cy="2475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3B08E67-DA30-47BB-9F86-97C086D1FECB}"/>
                </a:ext>
              </a:extLst>
            </p:cNvPr>
            <p:cNvSpPr/>
            <p:nvPr/>
          </p:nvSpPr>
          <p:spPr>
            <a:xfrm>
              <a:off x="1221834" y="2516912"/>
              <a:ext cx="45719" cy="2475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D221579-EA75-45FB-BCD4-8786100E180D}"/>
              </a:ext>
            </a:extLst>
          </p:cNvPr>
          <p:cNvPicPr preferRelativeResize="0">
            <a:picLocks/>
          </p:cNvPicPr>
          <p:nvPr>
            <p:custDataLst>
              <p:custData r:id="rId2"/>
            </p:custDataLst>
          </p:nvPr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1035503" y="1787418"/>
            <a:ext cx="276225" cy="285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62D232-0492-4AEB-BB2C-B00A755B904C}"/>
              </a:ext>
            </a:extLst>
          </p:cNvPr>
          <p:cNvPicPr preferRelativeResize="0">
            <a:picLocks/>
          </p:cNvPicPr>
          <p:nvPr>
            <p:custDataLst>
              <p:custData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89" y="1254526"/>
            <a:ext cx="566101" cy="5661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2647F8-512A-460E-AB25-A05A10D364C4}"/>
              </a:ext>
            </a:extLst>
          </p:cNvPr>
          <p:cNvPicPr preferRelativeResize="0">
            <a:picLocks/>
          </p:cNvPicPr>
          <p:nvPr>
            <p:custDataLst>
              <p:custData r:id="rId4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70" y="920989"/>
            <a:ext cx="522429" cy="4708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4AA7BD-F926-4024-95C9-21E2280F8B5B}"/>
              </a:ext>
            </a:extLst>
          </p:cNvPr>
          <p:cNvPicPr preferRelativeResize="0">
            <a:picLocks/>
          </p:cNvPicPr>
          <p:nvPr>
            <p:custDataLst>
              <p:custData r:id="rId5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70" y="2764412"/>
            <a:ext cx="522429" cy="5224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A9E312-0E5E-4F00-A346-F1D7DFD0DE28}"/>
              </a:ext>
            </a:extLst>
          </p:cNvPr>
          <p:cNvPicPr preferRelativeResize="0">
            <a:picLocks/>
          </p:cNvPicPr>
          <p:nvPr>
            <p:custDataLst>
              <p:custData r:id="rId6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84" y="530076"/>
            <a:ext cx="450510" cy="450510"/>
          </a:xfrm>
          <a:prstGeom prst="rect">
            <a:avLst/>
          </a:prstGeom>
        </p:spPr>
      </p:pic>
      <p:sp>
        <p:nvSpPr>
          <p:cNvPr id="12" name="Freeform 102">
            <a:extLst>
              <a:ext uri="{FF2B5EF4-FFF2-40B4-BE49-F238E27FC236}">
                <a16:creationId xmlns:a16="http://schemas.microsoft.com/office/drawing/2014/main" id="{00FC4AC1-2F86-46AC-A6DF-7AFF82CF5A7B}"/>
              </a:ext>
            </a:extLst>
          </p:cNvPr>
          <p:cNvSpPr>
            <a:spLocks/>
          </p:cNvSpPr>
          <p:nvPr>
            <p:custDataLst>
              <p:custData r:id="rId7"/>
              <p:custData r:id="rId8"/>
            </p:custDataLst>
          </p:nvPr>
        </p:nvSpPr>
        <p:spPr bwMode="black">
          <a:xfrm flipV="1">
            <a:off x="1035503" y="3361754"/>
            <a:ext cx="198531" cy="270709"/>
          </a:xfrm>
          <a:custGeom>
            <a:avLst/>
            <a:gdLst>
              <a:gd name="T0" fmla="*/ 37 w 96"/>
              <a:gd name="T1" fmla="*/ 45 h 131"/>
              <a:gd name="T2" fmla="*/ 0 w 96"/>
              <a:gd name="T3" fmla="*/ 83 h 131"/>
              <a:gd name="T4" fmla="*/ 0 w 96"/>
              <a:gd name="T5" fmla="*/ 52 h 131"/>
              <a:gd name="T6" fmla="*/ 48 w 96"/>
              <a:gd name="T7" fmla="*/ 0 h 131"/>
              <a:gd name="T8" fmla="*/ 96 w 96"/>
              <a:gd name="T9" fmla="*/ 52 h 131"/>
              <a:gd name="T10" fmla="*/ 96 w 96"/>
              <a:gd name="T11" fmla="*/ 83 h 131"/>
              <a:gd name="T12" fmla="*/ 60 w 96"/>
              <a:gd name="T13" fmla="*/ 45 h 131"/>
              <a:gd name="T14" fmla="*/ 60 w 96"/>
              <a:gd name="T15" fmla="*/ 131 h 131"/>
              <a:gd name="T16" fmla="*/ 37 w 96"/>
              <a:gd name="T17" fmla="*/ 131 h 131"/>
              <a:gd name="T18" fmla="*/ 37 w 96"/>
              <a:gd name="T19" fmla="*/ 45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6" h="131">
                <a:moveTo>
                  <a:pt x="37" y="45"/>
                </a:moveTo>
                <a:lnTo>
                  <a:pt x="0" y="83"/>
                </a:lnTo>
                <a:lnTo>
                  <a:pt x="0" y="52"/>
                </a:lnTo>
                <a:lnTo>
                  <a:pt x="48" y="0"/>
                </a:lnTo>
                <a:lnTo>
                  <a:pt x="96" y="52"/>
                </a:lnTo>
                <a:lnTo>
                  <a:pt x="96" y="83"/>
                </a:lnTo>
                <a:lnTo>
                  <a:pt x="60" y="45"/>
                </a:lnTo>
                <a:lnTo>
                  <a:pt x="60" y="131"/>
                </a:lnTo>
                <a:lnTo>
                  <a:pt x="37" y="131"/>
                </a:lnTo>
                <a:lnTo>
                  <a:pt x="37" y="4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C77C23-5A27-41D6-B015-20363855320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514990" y="2636403"/>
            <a:ext cx="738512" cy="4809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C459F62-1165-4B29-A576-5ADDCA2F15C0}"/>
              </a:ext>
            </a:extLst>
          </p:cNvPr>
          <p:cNvPicPr preferRelativeResize="0">
            <a:picLocks/>
          </p:cNvPicPr>
          <p:nvPr>
            <p:custDataLst>
              <p:custData r:id="rId9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817" y="2400988"/>
            <a:ext cx="522429" cy="47082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D64E555-4924-4E77-B2B7-5A9428F1D09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217064" y="2632673"/>
            <a:ext cx="462544" cy="47082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1B6A90C-9287-43BD-88CF-A2AD45E7E9C8}"/>
              </a:ext>
            </a:extLst>
          </p:cNvPr>
          <p:cNvPicPr preferRelativeResize="0">
            <a:picLocks/>
          </p:cNvPicPr>
          <p:nvPr>
            <p:custDataLst>
              <p:custData r:id="rId10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756" y="2391378"/>
            <a:ext cx="522429" cy="470829"/>
          </a:xfrm>
          <a:prstGeom prst="rect">
            <a:avLst/>
          </a:prstGeom>
        </p:spPr>
      </p:pic>
      <p:pic>
        <p:nvPicPr>
          <p:cNvPr id="18" name="Picture 2" descr="C:\Users\t-dantay\Documents\First24\folderopen1.png">
            <a:extLst>
              <a:ext uri="{FF2B5EF4-FFF2-40B4-BE49-F238E27FC236}">
                <a16:creationId xmlns:a16="http://schemas.microsoft.com/office/drawing/2014/main" id="{F7CDCF61-63E6-4450-ADBA-CFF7D1492A66}"/>
              </a:ext>
            </a:extLst>
          </p:cNvPr>
          <p:cNvPicPr>
            <a:picLocks noChangeAspect="1" noChangeArrowheads="1"/>
          </p:cNvPicPr>
          <p:nvPr>
            <p:custDataLst>
              <p:custData r:id="rId11"/>
            </p:custDataLst>
          </p:nvPr>
        </p:nvPicPr>
        <p:blipFill rotWithShape="1">
          <a:blip r:embed="rId2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65" r="33389"/>
          <a:stretch/>
        </p:blipFill>
        <p:spPr bwMode="auto">
          <a:xfrm>
            <a:off x="1038953" y="3890309"/>
            <a:ext cx="228600" cy="17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phic 18" descr="Line arrow: Straight">
            <a:extLst>
              <a:ext uri="{FF2B5EF4-FFF2-40B4-BE49-F238E27FC236}">
                <a16:creationId xmlns:a16="http://schemas.microsoft.com/office/drawing/2014/main" id="{B92C5E26-4765-4A0D-9B71-B0A8357CA9C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708631" y="3978085"/>
            <a:ext cx="914400" cy="914400"/>
          </a:xfrm>
          <a:prstGeom prst="rect">
            <a:avLst/>
          </a:prstGeom>
        </p:spPr>
      </p:pic>
      <p:pic>
        <p:nvPicPr>
          <p:cNvPr id="20" name="Graphic 19" descr="Arrow: Vertical U-turn">
            <a:extLst>
              <a:ext uri="{FF2B5EF4-FFF2-40B4-BE49-F238E27FC236}">
                <a16:creationId xmlns:a16="http://schemas.microsoft.com/office/drawing/2014/main" id="{99DA7650-894B-4A93-8F73-995316196DD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 flipV="1">
            <a:off x="945918" y="4540802"/>
            <a:ext cx="376227" cy="376227"/>
          </a:xfrm>
          <a:prstGeom prst="rect">
            <a:avLst/>
          </a:prstGeom>
        </p:spPr>
      </p:pic>
      <p:pic>
        <p:nvPicPr>
          <p:cNvPr id="24" name="Graphic 23" descr="Line arrow: Horizontal U-turn">
            <a:extLst>
              <a:ext uri="{FF2B5EF4-FFF2-40B4-BE49-F238E27FC236}">
                <a16:creationId xmlns:a16="http://schemas.microsoft.com/office/drawing/2014/main" id="{AD7A3DFB-134A-480C-9FBA-3142BEAEE86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 rot="5192154">
            <a:off x="917970" y="5037374"/>
            <a:ext cx="480938" cy="480938"/>
          </a:xfrm>
          <a:prstGeom prst="rect">
            <a:avLst/>
          </a:prstGeom>
        </p:spPr>
      </p:pic>
      <p:pic>
        <p:nvPicPr>
          <p:cNvPr id="28" name="Graphic 27" descr="Return">
            <a:extLst>
              <a:ext uri="{FF2B5EF4-FFF2-40B4-BE49-F238E27FC236}">
                <a16:creationId xmlns:a16="http://schemas.microsoft.com/office/drawing/2014/main" id="{D78FD003-8303-4208-8444-55A87038F7A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933384" y="6032178"/>
            <a:ext cx="345429" cy="34542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62F668B-2ABF-4047-98EA-93BD2E128E01}"/>
              </a:ext>
            </a:extLst>
          </p:cNvPr>
          <p:cNvSpPr/>
          <p:nvPr/>
        </p:nvSpPr>
        <p:spPr>
          <a:xfrm>
            <a:off x="7209571" y="1448256"/>
            <a:ext cx="2091843" cy="48445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D23691E-6865-439E-BE18-48AB82DD0C2B}"/>
              </a:ext>
            </a:extLst>
          </p:cNvPr>
          <p:cNvSpPr/>
          <p:nvPr/>
        </p:nvSpPr>
        <p:spPr>
          <a:xfrm>
            <a:off x="7723647" y="2171290"/>
            <a:ext cx="1063689" cy="10415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21" descr="Arrow: Clockwise curve">
            <a:extLst>
              <a:ext uri="{FF2B5EF4-FFF2-40B4-BE49-F238E27FC236}">
                <a16:creationId xmlns:a16="http://schemas.microsoft.com/office/drawing/2014/main" id="{ADA03324-FA14-43A0-B04D-E9E7B8B6EFF2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807482" y="2295040"/>
            <a:ext cx="850786" cy="850786"/>
          </a:xfrm>
          <a:prstGeom prst="rect">
            <a:avLst/>
          </a:prstGeom>
        </p:spPr>
      </p:pic>
      <p:pic>
        <p:nvPicPr>
          <p:cNvPr id="21" name="Graphic 20" descr="Folder">
            <a:extLst>
              <a:ext uri="{FF2B5EF4-FFF2-40B4-BE49-F238E27FC236}">
                <a16:creationId xmlns:a16="http://schemas.microsoft.com/office/drawing/2014/main" id="{A98A371F-952D-4AE5-A6B6-5DCE6EBD6D50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7736012" y="3838398"/>
            <a:ext cx="914400" cy="914400"/>
          </a:xfrm>
          <a:prstGeom prst="rect">
            <a:avLst/>
          </a:prstGeom>
        </p:spPr>
      </p:pic>
      <p:pic>
        <p:nvPicPr>
          <p:cNvPr id="26" name="Graphic 25" descr="Music">
            <a:extLst>
              <a:ext uri="{FF2B5EF4-FFF2-40B4-BE49-F238E27FC236}">
                <a16:creationId xmlns:a16="http://schemas.microsoft.com/office/drawing/2014/main" id="{3E0A4779-05CB-4F00-8434-D10507C1A2AC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7891200" y="4062667"/>
            <a:ext cx="539506" cy="53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77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94BB3F-B4B7-42DF-BB9D-A10782CE4279}"/>
              </a:ext>
            </a:extLst>
          </p:cNvPr>
          <p:cNvSpPr/>
          <p:nvPr/>
        </p:nvSpPr>
        <p:spPr>
          <a:xfrm>
            <a:off x="255860" y="462206"/>
            <a:ext cx="3443425" cy="5933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493C0-FBBE-4C81-AAC6-8D1E851CB373}"/>
              </a:ext>
            </a:extLst>
          </p:cNvPr>
          <p:cNvSpPr txBox="1"/>
          <p:nvPr/>
        </p:nvSpPr>
        <p:spPr>
          <a:xfrm>
            <a:off x="4028962" y="372805"/>
            <a:ext cx="46024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Verse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Chorus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Bridge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Inrto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PreChorus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 of Levels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Mids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 </a:t>
            </a:r>
            <a:r>
              <a:rPr lang="en-US" dirty="0" err="1"/>
              <a:t>Mids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Reverb/</a:t>
            </a:r>
            <a:r>
              <a:rPr lang="en-US" dirty="0" err="1"/>
              <a:t>fx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Problems – with location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Pitch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Timing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20BDF1-C31A-4C60-9C16-C31EF2BFB505}"/>
              </a:ext>
            </a:extLst>
          </p:cNvPr>
          <p:cNvSpPr/>
          <p:nvPr/>
        </p:nvSpPr>
        <p:spPr>
          <a:xfrm>
            <a:off x="376965" y="4804901"/>
            <a:ext cx="3119120" cy="14064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Notes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161ED5-3EC5-4BF2-9F6B-500A8F7538E6}"/>
              </a:ext>
            </a:extLst>
          </p:cNvPr>
          <p:cNvSpPr txBox="1"/>
          <p:nvPr/>
        </p:nvSpPr>
        <p:spPr>
          <a:xfrm>
            <a:off x="6901410" y="372805"/>
            <a:ext cx="2830419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Drums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Kick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Snare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HH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Overs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Toms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Hi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Med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Acoustic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Rhythm </a:t>
            </a:r>
            <a:r>
              <a:rPr lang="en-US" dirty="0" err="1"/>
              <a:t>Gtr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Piano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Keys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Lead </a:t>
            </a:r>
            <a:r>
              <a:rPr lang="en-US" dirty="0" err="1"/>
              <a:t>Gtr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Lead Vox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Back Vox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Yukalee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Organ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Harmonica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Tamborine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Shaker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AB244C-9A89-4638-9BDA-5843A6C3D9A2}"/>
              </a:ext>
            </a:extLst>
          </p:cNvPr>
          <p:cNvSpPr/>
          <p:nvPr/>
        </p:nvSpPr>
        <p:spPr>
          <a:xfrm>
            <a:off x="4276530" y="5535504"/>
            <a:ext cx="1819470" cy="41054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Pitchy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0E9D253-9B12-4A23-A692-0AABC2C5EA7F}"/>
              </a:ext>
            </a:extLst>
          </p:cNvPr>
          <p:cNvSpPr/>
          <p:nvPr/>
        </p:nvSpPr>
        <p:spPr>
          <a:xfrm>
            <a:off x="5693302" y="5606518"/>
            <a:ext cx="354341" cy="2915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5919B5-DCEE-43F1-8569-4D655E740800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5" t="20595" r="22967" b="22965"/>
          <a:stretch/>
        </p:blipFill>
        <p:spPr>
          <a:xfrm>
            <a:off x="5742828" y="5599093"/>
            <a:ext cx="271462" cy="2833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5B58B9-2D33-45CA-879A-8E00E45E725A}"/>
              </a:ext>
            </a:extLst>
          </p:cNvPr>
          <p:cNvSpPr txBox="1"/>
          <p:nvPr/>
        </p:nvSpPr>
        <p:spPr>
          <a:xfrm>
            <a:off x="9436853" y="462206"/>
            <a:ext cx="24992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Headphones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Remember user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414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B06211-024F-4C07-A9ED-1BDEA9E16AB6}"/>
              </a:ext>
            </a:extLst>
          </p:cNvPr>
          <p:cNvSpPr txBox="1"/>
          <p:nvPr/>
        </p:nvSpPr>
        <p:spPr>
          <a:xfrm>
            <a:off x="568712" y="613317"/>
            <a:ext cx="253364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Verse needs to come up</a:t>
            </a:r>
          </a:p>
          <a:p>
            <a:r>
              <a:rPr lang="en-US" dirty="0"/>
              <a:t>Bass is loud</a:t>
            </a:r>
          </a:p>
          <a:p>
            <a:r>
              <a:rPr lang="en-US" dirty="0"/>
              <a:t>Bass is </a:t>
            </a:r>
            <a:r>
              <a:rPr lang="en-US" dirty="0" err="1"/>
              <a:t>Boomy</a:t>
            </a:r>
            <a:endParaRPr lang="en-US" dirty="0"/>
          </a:p>
          <a:p>
            <a:r>
              <a:rPr lang="en-US" dirty="0"/>
              <a:t>Snare is boxy</a:t>
            </a:r>
          </a:p>
          <a:p>
            <a:r>
              <a:rPr lang="en-US" dirty="0"/>
              <a:t>Vocals too loud in chorus</a:t>
            </a:r>
          </a:p>
          <a:p>
            <a:r>
              <a:rPr lang="en-US" dirty="0"/>
              <a:t>Thicken the snare</a:t>
            </a:r>
          </a:p>
          <a:p>
            <a:r>
              <a:rPr lang="en-US" dirty="0"/>
              <a:t>Too much verb</a:t>
            </a:r>
          </a:p>
          <a:p>
            <a:r>
              <a:rPr lang="en-US" dirty="0"/>
              <a:t>Not enough verb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C743CA-0D3C-43D9-9AD2-BD21867D0154}"/>
              </a:ext>
            </a:extLst>
          </p:cNvPr>
          <p:cNvSpPr txBox="1"/>
          <p:nvPr/>
        </p:nvSpPr>
        <p:spPr>
          <a:xfrm>
            <a:off x="6096000" y="245326"/>
            <a:ext cx="1555234" cy="7294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Adjectives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Scratchy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Nasily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Boomy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Boxy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Tinny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Sillibent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Brighten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Strident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Shrill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Breathy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Flat/Sharp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Reedy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Cold/Warm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Brassy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Muffled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Muddy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Buzzy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Plosive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Sibilants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224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32AC6E-B01C-487E-813E-8FF4F5167EAE}"/>
              </a:ext>
            </a:extLst>
          </p:cNvPr>
          <p:cNvSpPr/>
          <p:nvPr/>
        </p:nvSpPr>
        <p:spPr>
          <a:xfrm>
            <a:off x="3618523" y="819499"/>
            <a:ext cx="1459801" cy="2313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B649B1-3E20-440B-BF08-403EB312A649}"/>
              </a:ext>
            </a:extLst>
          </p:cNvPr>
          <p:cNvSpPr/>
          <p:nvPr/>
        </p:nvSpPr>
        <p:spPr>
          <a:xfrm>
            <a:off x="5078325" y="831222"/>
            <a:ext cx="1541306" cy="23133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CADC8B-FA5E-4B6B-81CE-83902C9323EC}"/>
              </a:ext>
            </a:extLst>
          </p:cNvPr>
          <p:cNvSpPr/>
          <p:nvPr/>
        </p:nvSpPr>
        <p:spPr>
          <a:xfrm>
            <a:off x="3598147" y="4810648"/>
            <a:ext cx="3001107" cy="50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???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1D24B5-4222-43D7-9EFF-11074A959EF0}"/>
              </a:ext>
            </a:extLst>
          </p:cNvPr>
          <p:cNvSpPr/>
          <p:nvPr/>
        </p:nvSpPr>
        <p:spPr>
          <a:xfrm>
            <a:off x="3598147" y="5318648"/>
            <a:ext cx="3001107" cy="112346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Shrill in Chorus</a:t>
            </a:r>
          </a:p>
          <a:p>
            <a:r>
              <a:rPr lang="en-US" dirty="0"/>
              <a:t>Pitchy in Bridge</a:t>
            </a:r>
          </a:p>
          <a:p>
            <a:r>
              <a:rPr lang="en-US" dirty="0"/>
              <a:t>Volume +2</a:t>
            </a:r>
          </a:p>
          <a:p>
            <a:r>
              <a:rPr lang="en-US" dirty="0"/>
              <a:t>Reverb -1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701381-5A80-476B-AA46-36055C1DCBE1}"/>
              </a:ext>
            </a:extLst>
          </p:cNvPr>
          <p:cNvSpPr/>
          <p:nvPr/>
        </p:nvSpPr>
        <p:spPr>
          <a:xfrm>
            <a:off x="3577771" y="3122524"/>
            <a:ext cx="3001107" cy="16881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7EA9CE-12F7-428D-BFE4-EF0E811A7F4A}"/>
              </a:ext>
            </a:extLst>
          </p:cNvPr>
          <p:cNvSpPr/>
          <p:nvPr/>
        </p:nvSpPr>
        <p:spPr>
          <a:xfrm>
            <a:off x="3655924" y="3239756"/>
            <a:ext cx="1031631" cy="42984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B930D5-84E9-463F-82EA-575E81C68666}"/>
              </a:ext>
            </a:extLst>
          </p:cNvPr>
          <p:cNvSpPr/>
          <p:nvPr/>
        </p:nvSpPr>
        <p:spPr>
          <a:xfrm>
            <a:off x="3655924" y="3720403"/>
            <a:ext cx="1031631" cy="42984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Chorus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972085F-B40E-4697-B676-24CA6C437349}"/>
              </a:ext>
            </a:extLst>
          </p:cNvPr>
          <p:cNvSpPr/>
          <p:nvPr/>
        </p:nvSpPr>
        <p:spPr>
          <a:xfrm>
            <a:off x="4773524" y="3257341"/>
            <a:ext cx="1031631" cy="42984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Bridge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E4371DF-ED43-4BDC-B88B-91941D16769A}"/>
              </a:ext>
            </a:extLst>
          </p:cNvPr>
          <p:cNvSpPr/>
          <p:nvPr/>
        </p:nvSpPr>
        <p:spPr>
          <a:xfrm>
            <a:off x="4773523" y="3712585"/>
            <a:ext cx="1031631" cy="42984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</a:t>
            </a:r>
          </a:p>
        </p:txBody>
      </p:sp>
    </p:spTree>
    <p:extLst>
      <p:ext uri="{BB962C8B-B14F-4D97-AF65-F5344CB8AC3E}">
        <p14:creationId xmlns:p14="http://schemas.microsoft.com/office/powerpoint/2010/main" val="4061322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189C0A-B3B4-4122-80C2-9B816CD981A4}"/>
              </a:ext>
            </a:extLst>
          </p:cNvPr>
          <p:cNvSpPr/>
          <p:nvPr/>
        </p:nvSpPr>
        <p:spPr>
          <a:xfrm>
            <a:off x="2962031" y="1445846"/>
            <a:ext cx="3001107" cy="20788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6F9BE0-A563-4219-BCE4-3ADF9485092F}"/>
              </a:ext>
            </a:extLst>
          </p:cNvPr>
          <p:cNvSpPr/>
          <p:nvPr/>
        </p:nvSpPr>
        <p:spPr>
          <a:xfrm>
            <a:off x="2962031" y="3524738"/>
            <a:ext cx="3001107" cy="16881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81B1EF-E513-4E17-B267-144359813112}"/>
              </a:ext>
            </a:extLst>
          </p:cNvPr>
          <p:cNvSpPr/>
          <p:nvPr/>
        </p:nvSpPr>
        <p:spPr>
          <a:xfrm>
            <a:off x="3040184" y="1563078"/>
            <a:ext cx="1633416" cy="42984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Boomy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647B74-36D4-432B-80F9-E3A926156263}"/>
              </a:ext>
            </a:extLst>
          </p:cNvPr>
          <p:cNvSpPr/>
          <p:nvPr/>
        </p:nvSpPr>
        <p:spPr>
          <a:xfrm>
            <a:off x="3040184" y="2074985"/>
            <a:ext cx="1633416" cy="42984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23FFD6-06C2-48B3-B7F6-167A479D3DB4}"/>
              </a:ext>
            </a:extLst>
          </p:cNvPr>
          <p:cNvSpPr/>
          <p:nvPr/>
        </p:nvSpPr>
        <p:spPr>
          <a:xfrm>
            <a:off x="3040184" y="2586892"/>
            <a:ext cx="1633416" cy="42984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Shrill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58A564-C44F-4023-8E10-1B33AE10B22F}"/>
              </a:ext>
            </a:extLst>
          </p:cNvPr>
          <p:cNvSpPr/>
          <p:nvPr/>
        </p:nvSpPr>
        <p:spPr>
          <a:xfrm>
            <a:off x="2962031" y="1062892"/>
            <a:ext cx="3001107" cy="38295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Lead </a:t>
            </a:r>
            <a:r>
              <a:rPr lang="en-US" dirty="0" err="1">
                <a:solidFill>
                  <a:schemeClr val="tx1"/>
                </a:solidFill>
              </a:rPr>
              <a:t>Gtr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7A53691-A66D-4983-8E72-5A27634A3C6A}"/>
              </a:ext>
            </a:extLst>
          </p:cNvPr>
          <p:cNvSpPr/>
          <p:nvPr/>
        </p:nvSpPr>
        <p:spPr>
          <a:xfrm>
            <a:off x="3040184" y="3641970"/>
            <a:ext cx="1031631" cy="42984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C27A24-174E-413F-8A5F-813D775442B7}"/>
              </a:ext>
            </a:extLst>
          </p:cNvPr>
          <p:cNvSpPr/>
          <p:nvPr/>
        </p:nvSpPr>
        <p:spPr>
          <a:xfrm>
            <a:off x="3040184" y="4122617"/>
            <a:ext cx="1031631" cy="42984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Chorus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A4B720F-C91D-40E7-8A09-9BA1A70FB736}"/>
              </a:ext>
            </a:extLst>
          </p:cNvPr>
          <p:cNvSpPr/>
          <p:nvPr/>
        </p:nvSpPr>
        <p:spPr>
          <a:xfrm>
            <a:off x="4157784" y="3659555"/>
            <a:ext cx="1031631" cy="42984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Bridge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963B1D0-EDF2-4825-B4A6-19E248D7A238}"/>
              </a:ext>
            </a:extLst>
          </p:cNvPr>
          <p:cNvSpPr/>
          <p:nvPr/>
        </p:nvSpPr>
        <p:spPr>
          <a:xfrm>
            <a:off x="4157783" y="4114799"/>
            <a:ext cx="1031631" cy="42984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40B8F1-CA2D-4FE4-B744-0E87D34D5476}"/>
              </a:ext>
            </a:extLst>
          </p:cNvPr>
          <p:cNvSpPr/>
          <p:nvPr/>
        </p:nvSpPr>
        <p:spPr>
          <a:xfrm>
            <a:off x="2962031" y="5212862"/>
            <a:ext cx="3001107" cy="50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Lead </a:t>
            </a:r>
            <a:r>
              <a:rPr lang="en-US" dirty="0" err="1"/>
              <a:t>Gtr</a:t>
            </a:r>
            <a:r>
              <a:rPr lang="en-US" dirty="0"/>
              <a:t> </a:t>
            </a:r>
            <a:r>
              <a:rPr lang="en-US" dirty="0" err="1"/>
              <a:t>Boomy</a:t>
            </a:r>
            <a:r>
              <a:rPr lang="en-US" dirty="0"/>
              <a:t> in Verse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2BBB09-C6F5-49B6-83CA-880FBCB066D6}"/>
              </a:ext>
            </a:extLst>
          </p:cNvPr>
          <p:cNvSpPr/>
          <p:nvPr/>
        </p:nvSpPr>
        <p:spPr>
          <a:xfrm>
            <a:off x="2962031" y="5720862"/>
            <a:ext cx="3001107" cy="112346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Shrill in Chorus</a:t>
            </a:r>
          </a:p>
          <a:p>
            <a:r>
              <a:rPr lang="en-US" dirty="0"/>
              <a:t>Pitchy in Bridge</a:t>
            </a:r>
          </a:p>
          <a:p>
            <a:r>
              <a:rPr lang="en-US" dirty="0"/>
              <a:t>Volume +2</a:t>
            </a:r>
          </a:p>
          <a:p>
            <a:r>
              <a:rPr lang="en-US" dirty="0"/>
              <a:t>Reverb -1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6885905-28A1-472B-ABEA-E284E7E028C0}"/>
              </a:ext>
            </a:extLst>
          </p:cNvPr>
          <p:cNvPicPr preferRelativeResize="0">
            <a:picLocks/>
          </p:cNvPicPr>
          <p:nvPr>
            <p:custDataLst>
              <p:custData r:id="rId1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5607503" y="5340490"/>
            <a:ext cx="2762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929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48FF7778-6BD2-4C6D-B724-F2F2B06E62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185278" y="2920226"/>
            <a:ext cx="648978" cy="6489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F50B6C2-D62A-4AA2-B5E3-F8BDC2B784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882909" y="1184686"/>
            <a:ext cx="1071419" cy="10714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E4CCCCD-BC9D-44E6-A291-CCA1375CA6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571204">
            <a:off x="10772119" y="3118354"/>
            <a:ext cx="331826" cy="901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49C281C-08B4-4BAE-B75B-F30F3D5E888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0591194">
            <a:off x="9613780" y="3624613"/>
            <a:ext cx="538258" cy="10497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8C92784-7294-4900-9C64-24D95DA9D77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V="1">
            <a:off x="9776845" y="5071094"/>
            <a:ext cx="1909186" cy="3691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DD6C3FB-7419-4098-BDAC-14B9C0F3219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60904" y="5071094"/>
            <a:ext cx="1412554" cy="1457499"/>
          </a:xfrm>
          <a:prstGeom prst="rect">
            <a:avLst/>
          </a:prstGeom>
        </p:spPr>
      </p:pic>
      <p:pic>
        <p:nvPicPr>
          <p:cNvPr id="19" name="Picture 18" descr="A close up of a guitar&#10;&#10;Description automatically generated">
            <a:extLst>
              <a:ext uri="{FF2B5EF4-FFF2-40B4-BE49-F238E27FC236}">
                <a16:creationId xmlns:a16="http://schemas.microsoft.com/office/drawing/2014/main" id="{36955A9E-FC70-474D-8AB1-6FE870FEAB38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 l="35966" r="33090"/>
          <a:stretch/>
        </p:blipFill>
        <p:spPr>
          <a:xfrm rot="3022740">
            <a:off x="9977211" y="2460546"/>
            <a:ext cx="374081" cy="84622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B562CED-7FF7-42EA-949F-D7F124F734FD}"/>
              </a:ext>
            </a:extLst>
          </p:cNvPr>
          <p:cNvSpPr/>
          <p:nvPr/>
        </p:nvSpPr>
        <p:spPr>
          <a:xfrm>
            <a:off x="2447635" y="2920226"/>
            <a:ext cx="1745673" cy="37733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Lead </a:t>
            </a:r>
            <a:r>
              <a:rPr lang="en-US" dirty="0" err="1"/>
              <a:t>Gtr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76383A9-A0FD-4047-A190-3D3D77AEDD29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5" t="20595" r="22967" b="22965"/>
          <a:stretch/>
        </p:blipFill>
        <p:spPr>
          <a:xfrm>
            <a:off x="6096000" y="1043002"/>
            <a:ext cx="271462" cy="28336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7974DFF-1F5C-4917-9D10-660282E200D0}"/>
              </a:ext>
            </a:extLst>
          </p:cNvPr>
          <p:cNvPicPr preferRelativeResize="0">
            <a:picLocks/>
          </p:cNvPicPr>
          <p:nvPr>
            <p:custDataLst>
              <p:custData r:id="rId2"/>
            </p:custDataLst>
          </p:nvPr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25355" r="21167" b="23492"/>
          <a:stretch/>
        </p:blipFill>
        <p:spPr>
          <a:xfrm flipV="1">
            <a:off x="4044479" y="1343890"/>
            <a:ext cx="297658" cy="26193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494B986-40F6-4CCA-B311-D600AF508414}"/>
              </a:ext>
            </a:extLst>
          </p:cNvPr>
          <p:cNvPicPr preferRelativeResize="0">
            <a:picLocks/>
          </p:cNvPicPr>
          <p:nvPr>
            <p:custDataLst>
              <p:custData r:id="rId3"/>
            </p:custDataLst>
          </p:nvPr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3872904" y="2968201"/>
            <a:ext cx="276225" cy="28575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4011701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10.xml><?xml version="1.0" encoding="utf-8"?>
<Control xmlns="http://schemas.microsoft.com/VisualStudio/2011/storyboarding/control">
  <Id Name="System.Storyboarding.WindowsAppIcons.Down" Revision="1" Stencil="System.Storyboarding.WindowsAppIcons" StencilVersion="0.1"/>
</Control>
</file>

<file path=customXml/item11.xml><?xml version="1.0" encoding="utf-8"?>
<Control xmlns="http://schemas.microsoft.com/VisualStudio/2011/storyboarding/control">
  <Id Name="System.Storyboarding.WindowsAppIcons.Clock" Revision="1" Stencil="System.Storyboarding.WindowsAppIcons" StencilVersion="0.1"/>
</Control>
</file>

<file path=customXml/item12.xml><?xml version="1.0" encoding="utf-8"?>
<Control xmlns="http://schemas.microsoft.com/VisualStudio/2011/storyboarding/control">
  <Id Name="System.Storyboarding.WindowsPhoneIcons.Add" Revision="1" Stencil="System.Storyboarding.WindowsPhoneIcons" StencilVersion="0.1"/>
</Control>
</file>

<file path=customXml/item13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14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15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16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17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18.xml><?xml version="1.0" encoding="utf-8"?>
<Control xmlns="http://schemas.microsoft.com/VisualStudio/2011/storyboarding/control">
  <Id Name="System.Storyboarding.WindowsPhoneIcons.Add" Revision="1" Stencil="System.Storyboarding.WindowsPhoneIcons" StencilVersion="0.1"/>
</Control>
</file>

<file path=customXml/item19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2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20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21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22.xml><?xml version="1.0" encoding="utf-8"?>
<Control xmlns="http://schemas.microsoft.com/VisualStudio/2011/storyboarding/control">
  <Id Name="4b4d62c4-0b58-49c3-9bd5-0f2c494cd34e" RevisionId="df283dbf-c6b0-49ce-bc2c-3341a4271bd3" Stencil="172d6d98-e5c9-42e9-a209-79f7a94bbd38" StencilRevisionId="00000000-0000-0000-0000-000000000000" StencilVersion="0.0"/>
</Control>
</file>

<file path=customXml/item23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24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25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26.xml><?xml version="1.0" encoding="utf-8"?>
<Control xmlns="http://schemas.microsoft.com/VisualStudio/2011/storyboarding/control">
  <Id Name="System.Storyboarding.WindowsPhoneIcons.FastForward" Revision="1" Stencil="System.Storyboarding.WindowsPhoneIcons" StencilVersion="0.1"/>
</Control>
</file>

<file path=customXml/item27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28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29.xml><?xml version="1.0" encoding="utf-8"?>
<Control xmlns="http://schemas.microsoft.com/VisualStudio/2011/storyboarding/control">
  <Id Name="System.Storyboarding.WindowsAppIcons.Minus" Revision="1" Stencil="System.Storyboarding.WindowsAppIcons" StencilVersion="0.1"/>
</Control>
</file>

<file path=customXml/item3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30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31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32.xml><?xml version="1.0" encoding="utf-8"?>
<Control xmlns="http://schemas.microsoft.com/VisualStudio/2011/storyboarding/control">
  <Id Name="e75cd7fd-d454-43ac-a2bd-cf0ac4f48652" RevisionId="8831f7ae-9100-4ae6-a512-25e5a2ad6d46" Stencil="172d6d98-e5c9-42e9-a209-79f7a94bbd38" StencilRevisionId="00000000-0000-0000-0000-000000000000" StencilVersion="0.0"/>
</Control>
</file>

<file path=customXml/item33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34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35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36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37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38.xml><?xml version="1.0" encoding="utf-8"?>
<Control xmlns="http://schemas.microsoft.com/VisualStudio/2011/storyboarding/control">
  <Id Name="System.Storyboarding.WindowsAppIcons.Retweet" Revision="1" Stencil="System.Storyboarding.WindowsAppIcons" StencilVersion="0.1"/>
</Control>
</file>

<file path=customXml/item39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4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40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41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42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43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44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45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46.xml><?xml version="1.0" encoding="utf-8"?>
<Control xmlns="http://schemas.microsoft.com/VisualStudio/2011/storyboarding/control">
  <Id Name="System.Storyboarding.WindowsPhoneIcons.Rewind" Revision="1" Stencil="System.Storyboarding.WindowsPhoneIcons" StencilVersion="0.1"/>
</Control>
</file>

<file path=customXml/item47.xml><?xml version="1.0" encoding="utf-8"?>
<Control xmlns="http://schemas.microsoft.com/VisualStudio/2011/storyboarding/control">
  <Id Name="System.Storyboarding.WindowsPhoneIcons.Rewind" Revision="1" Stencil="System.Storyboarding.WindowsPhoneIcons" StencilVersion="0.1"/>
</Control>
</file>

<file path=customXml/item48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49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5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50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51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52.xml><?xml version="1.0" encoding="utf-8"?>
<Control xmlns="http://schemas.microsoft.com/VisualStudio/2011/storyboarding/control">
  <Id Name="System.Storyboarding.WindowsPhoneIcons.Add" Revision="1" Stencil="System.Storyboarding.WindowsPhoneIcons" StencilVersion="0.1"/>
</Control>
</file>

<file path=customXml/item53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54.xml><?xml version="1.0" encoding="utf-8"?>
<Control xmlns="http://schemas.microsoft.com/VisualStudio/2011/storyboarding/control">
  <Id Name="System.Storyboarding.WindowsPhoneIcons.Minus" Revision="1" Stencil="System.Storyboarding.WindowsPhoneIcons" StencilVersion="0.1"/>
</Control>
</file>

<file path=customXml/item55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56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57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58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59.xml><?xml version="1.0" encoding="utf-8"?>
<Control xmlns="http://schemas.microsoft.com/VisualStudio/2011/storyboarding/control">
  <Id Name="System.Storyboarding.WindowsAppIcons.Donotwant" Revision="1" Stencil="System.Storyboarding.WindowsAppIcons" StencilVersion="0.1"/>
</Control>
</file>

<file path=customXml/item6.xml><?xml version="1.0" encoding="utf-8"?>
<Control xmlns="http://schemas.microsoft.com/VisualStudio/2011/storyboarding/control">
  <Id Name="System.Storyboarding.WindowsPhoneIcons.Refresh" Revision="1" Stencil="System.Storyboarding.WindowsPhoneIcons" StencilVersion="0.1"/>
</Control>
</file>

<file path=customXml/item60.xml><?xml version="1.0" encoding="utf-8"?>
<Control xmlns="http://schemas.microsoft.com/VisualStudio/2011/storyboarding/control">
  <Id Name="System.Storyboarding.WindowsAppIcons.Minus" Revision="1" Stencil="System.Storyboarding.WindowsAppIcons" StencilVersion="0.1"/>
</Control>
</file>

<file path=customXml/item61.xml><?xml version="1.0" encoding="utf-8"?>
<Control xmlns="http://schemas.microsoft.com/VisualStudio/2011/storyboarding/control">
  <Id Name="System.Storyboarding.WindowsAppIcons.Clock" Revision="1" Stencil="System.Storyboarding.WindowsAppIcons" StencilVersion="0.1"/>
</Control>
</file>

<file path=customXml/item62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63.xml><?xml version="1.0" encoding="utf-8"?>
<Control xmlns="http://schemas.microsoft.com/VisualStudio/2011/storyboarding/control">
  <Id Name="System.Storyboarding.Icons.Volume" Revision="1" Stencil="System.Storyboarding.Icons" StencilVersion="0.1"/>
</Control>
</file>

<file path=customXml/item64.xml><?xml version="1.0" encoding="utf-8"?>
<Control xmlns="http://schemas.microsoft.com/VisualStudio/2011/storyboarding/control">
  <Id Name="4b4d62c4-0b58-49c3-9bd5-0f2c494cd34e" RevisionId="df283dbf-c6b0-49ce-bc2c-3341a4271bd3" Stencil="172d6d98-e5c9-42e9-a209-79f7a94bbd38" StencilRevisionId="00000000-0000-0000-0000-000000000000" StencilVersion="0.0"/>
</Control>
</file>

<file path=customXml/item65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66.xml><?xml version="1.0" encoding="utf-8"?>
<Control xmlns="http://schemas.microsoft.com/VisualStudio/2011/storyboarding/control">
  <Id Name="System.Storyboarding.Icons.Volume" Revision="1" Stencil="System.Storyboarding.Icons" StencilVersion="0.1"/>
</Control>
</file>

<file path=customXml/item67.xml><?xml version="1.0" encoding="utf-8"?>
<Control xmlns="http://schemas.microsoft.com/VisualStudio/2011/storyboarding/control">
  <Id Name="System.Storyboarding.Icons.FolderOpen" Revision="1" Stencil="System.Storyboarding.Icons" StencilVersion="0.1"/>
</Control>
</file>

<file path=customXml/item68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7.xml><?xml version="1.0" encoding="utf-8"?>
<Control xmlns="http://schemas.microsoft.com/VisualStudio/2011/storyboarding/control">
  <Id Name="System.Storyboarding.Icons.Volume" Revision="1" Stencil="System.Storyboarding.Icons" StencilVersion="0.1"/>
</Control>
</file>

<file path=customXml/item8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9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Props1.xml><?xml version="1.0" encoding="utf-8"?>
<ds:datastoreItem xmlns:ds="http://schemas.openxmlformats.org/officeDocument/2006/customXml" ds:itemID="{7D8A3F15-58CA-4DA9-A6C9-5E4399E681CE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540C3353-3E36-4F77-9C4A-0DB4A5D7CCD1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9176D73F-88EB-4204-941E-2ADCC7F101D3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182A85CA-4E58-49C8-8C48-758766C210A9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B0DD2967-9B1E-4AF4-9E22-1FB363BF21A1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896AE23B-403F-4EEC-900F-6E95A60A4CC1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BC2C5481-5539-4A2E-88CE-EE6972284F48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6CC874DE-6D79-4EBA-A0F5-DB01923D7AE0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A76A203E-9FD7-42C2-8FEF-B018DFF7E4D1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99E258B9-636D-4FC3-A18B-5731CC1F850C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96BD8081-566A-4B7A-9794-537613F8A560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F7BFCA9F-A0B1-4AC1-AD74-CE9E4213160F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7C81862B-608B-4E4F-9DB1-7DBCFE9F2139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6BD8AD1D-48A9-4F6D-9433-F36CBEB3125F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6E845879-650B-4022-A35E-856E74320ACC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2C816A0A-85BC-4830-BAEE-1F53C8E67489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35E8E4AC-13BF-495B-B0AA-5F07A0EB9441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91ED1748-2ACC-4580-9DD0-53AE211F1DA7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8B4AE673-39D1-4921-A713-E0BD45B32E43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11BD6915-90EA-4F41-8AE8-401B6A2355DB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FF1022A0-DAA8-4910-B054-25E1EE26A5AC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CB538EC4-2D5D-4BC6-AFD7-AF4FD42C21A7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0F4FBE72-4778-4A80-9A59-1EAA7879E88B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DE740E6A-43E5-497F-8F78-B904C61CB614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2DB54B02-095B-4767-A849-7F09D55BDBEC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B24B058A-7394-4884-87AB-3D162B4AF263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D8EE4C6F-B1D4-4AC9-928F-40B58F8389AA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09AAF7D3-4D9D-47F0-9621-CB53A66318C0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2D4E3CDC-752C-421E-817A-A9D2344595DE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E3E34527-CBA0-4787-B0F7-C2B934B5B4C4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CC557381-0DF9-4AE0-A746-74A48780A5BE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AEE75C41-50A0-4E2E-8E71-75152E4221D1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855315B8-2A4D-4E8D-AAC1-C0281182FD5B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69819B4B-C652-4029-9D6F-1F30F2207B1C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61361C12-AEB1-4243-8694-E22DB7BB0B58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5B8607FE-59BB-43C3-BBC9-D002A93B2860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A4C33EEA-7075-4651-97E3-4829E38E21EA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4B90C7DA-FFAF-434B-A961-A1A1B575F753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290B1F0A-87D8-47BA-9898-8D500A95812B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80A2EE3F-8E5E-4E02-8371-075F75881CC2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541D200C-886D-4393-A468-D257F7CE4C2E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8C16C620-F89C-496A-ABC2-EBAA770A5D2B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8A7670A8-5D8A-499C-9FEE-E0BBB4E6BEFF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27542DCB-8EFC-47CA-8570-0C93F332B27B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A6484AF2-F055-4C78-982B-D2156684306A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FBDB9D4B-5D23-4316-AE7E-E386D2E702D4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F8E474D2-D249-494A-827C-6C0C85F35C5A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ECEE1C58-60D6-4BE6-B599-4F7E9AB9E035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5D95BE6E-D5AB-409A-85E4-CE7D6FA00509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0CAA02FD-32C9-42E8-98BE-0EAAD29173F4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1D5DC517-E715-4F56-B43C-13839AE337F0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FB9740A1-8F0C-4AA2-A2C9-15A377DC91A6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2693F098-32A1-41BE-97F8-CEDAE063F99E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FDB8CFE8-3808-4247-A2FD-35E246A153DC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10C4D8A6-492F-4C3D-BAAD-8273F297A317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F50EEE5E-70AE-4092-8CFF-7CEEF7A1A3DA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04504D90-2CEB-4E3A-A555-86C532BE774F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8B0AB7B0-1EE2-42BF-9C41-9C904E313494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66C429A6-A1FB-4A44-9868-139AEFE376E0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43B5ED86-0060-4D69-806F-5CA89175AE14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4F1F443E-6774-443F-BAD5-FCCC4103B164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6AC15D59-1985-4B02-A204-9FA5E328EF32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A822EFA2-5211-415D-91B1-1D2F11D7CBDF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0DEE920A-6ADA-48DA-B23C-E869E21EA911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34422DFF-D2BE-4305-8DA3-E0E99CFA01F4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F9BC2D1E-7C73-45D1-9E4F-E6345E51DF2D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EFA40575-6F4E-445E-9D80-B0CC775DC0E1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EC8AFA28-5388-46A0-B0AF-CDC06E1AFD3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35079</TotalTime>
  <Words>243</Words>
  <Application>Microsoft Office PowerPoint</Application>
  <PresentationFormat>Widescreen</PresentationFormat>
  <Paragraphs>155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Long</dc:creator>
  <cp:lastModifiedBy>Paul Long</cp:lastModifiedBy>
  <cp:revision>55</cp:revision>
  <dcterms:created xsi:type="dcterms:W3CDTF">2018-09-26T14:56:33Z</dcterms:created>
  <dcterms:modified xsi:type="dcterms:W3CDTF">2019-05-09T01:49:50Z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Paul@KNOXIE</vt:lpwstr>
  </property>
  <property fmtid="{D5CDD505-2E9C-101B-9397-08002B2CF9AE}" pid="5" name="MSIP_Label_f42aa342-8706-4288-bd11-ebb85995028c_SetDate">
    <vt:lpwstr>2018-09-26T15:34:46.0011166Z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Tfs.IsStoryboard">
    <vt:bool>true</vt:bool>
  </property>
</Properties>
</file>