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F65"/>
    <a:srgbClr val="404040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76E5-8BF7-419C-8A6A-DA0D4191CD8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BE228-525B-46CA-9B2A-D6891A55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6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8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EFAA-6816-41AD-BEF9-C24178CF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E2F5-3070-4212-BF16-8787ADFD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65BF-BC43-4F47-AB30-423D5758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31EB-7213-4360-AF7D-CF253670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14CF-8522-4D9B-B200-8CB1456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182-57F3-4CE1-9DB8-DF366D1E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202B-8CA6-449F-9579-4F38A74C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B52-B7B1-4BD5-89F4-7CB33465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CC-2D39-4777-A3D6-D4C28F8E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DD7D-77BA-432A-A048-FEC38C8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71F7F-05AA-486D-8A62-3ED0DA458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C894-8F9B-4F68-9C88-E6E446CE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DFA5-FD37-4E8A-93BC-0959B21C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D4C0-1375-4FD1-9072-2E0B2BE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0A68-DE07-47C3-AF86-8B6F086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8DD4-591F-4107-A457-B6E936AA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91DA-033C-4EE1-9687-68CB7856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AADC-DFC5-4CFC-9270-D22497DF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F285-BCD8-43B7-A1ED-F82D6967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5550-180E-47F0-A760-2650FFA1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B5D-406B-4CB2-8B1B-B20334C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EA43-3401-4B66-A770-4BDF48C4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01FE-487A-4DBA-ABE9-F596719F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93D4-370C-4848-A2EA-D51B0C8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1F79-87E5-4A35-B8F6-E38CFBF6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45D2-1748-460A-B4B1-997BB16F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317D-FD7E-4C2C-9F43-DCC6460C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CBEC-E248-4B47-87E9-E336C870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1409-E881-4A15-9846-34CA8EE4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4444-CB9B-4DBD-915D-E674AE5D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9A89-76CA-45B8-9251-D785FDE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7E8-019B-4F56-BB33-A09BAAE0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F4C8-D891-41FA-9FF9-94435B74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405A-10EC-4F4F-8C2D-39BDACA0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05D9A-DFC3-458C-9CA2-FEBA0C38A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1EAF-6C1F-4772-A6E0-1D1945C17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DF09-9B99-4161-85DF-BC7AC772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554F6-3875-4C60-AC2D-7CE7C8D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F6EE2-9540-404B-85AF-C8F9BB2E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2271-B944-4CBE-8F3E-CDF85C7F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9006-154F-4616-BE32-DB7EA62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B91F8-13B5-4AE1-96C5-B47A67CF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447D3-9D18-4BAE-A891-DF0ECE4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E8687-BA6C-4C65-B278-46B5CA0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A5DD3-AA40-47DB-9A3B-FB56F4C2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35B1-899C-40D1-A927-37AD47F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FDDA-F682-4C77-8D0A-4FA1B0B2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E2FE-5373-471B-B286-A24FA22C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304AC-588F-4A37-AE62-8CC6B925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3864-2AC7-4103-A6B0-52B15772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639D-42A5-416D-93C9-1C39104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2B45-B9A2-4EA6-9238-5AE5CFD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D02-388E-49C7-9EBF-0010746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58D62-99DD-44EF-A4FA-4D8A77DA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51F1-178A-44AE-B97B-D32F593B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11ED-9153-4173-B486-94C294D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3A32-478F-4243-9A2A-CB8E654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2C3F-0AA8-463D-8973-177941D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A954A-EC23-4696-9111-8E130FE6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678F-5118-400C-992A-95FE6D0C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A898-B504-460E-84B9-6C5E1CD7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19DD-013E-4DBF-AC13-153FC483606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FCF-4265-491F-A7B1-03FDA612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9F43-10B9-46D4-A925-BBD5402B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C63CF-BCBD-4359-B73B-F595E68F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12083"/>
            <a:ext cx="1905000" cy="16383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A63CF6-D983-4964-848C-CCF68C61BEE0}"/>
              </a:ext>
            </a:extLst>
          </p:cNvPr>
          <p:cNvSpPr/>
          <p:nvPr/>
        </p:nvSpPr>
        <p:spPr>
          <a:xfrm rot="16200000">
            <a:off x="4847254" y="254725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7B980E-E451-4737-84B0-086E27075F55}"/>
              </a:ext>
            </a:extLst>
          </p:cNvPr>
          <p:cNvSpPr/>
          <p:nvPr/>
        </p:nvSpPr>
        <p:spPr>
          <a:xfrm rot="2967926">
            <a:off x="5049752" y="258645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8C8E02-02AB-4B75-AC1E-8168C90AD33B}"/>
              </a:ext>
            </a:extLst>
          </p:cNvPr>
          <p:cNvSpPr/>
          <p:nvPr/>
        </p:nvSpPr>
        <p:spPr>
          <a:xfrm>
            <a:off x="5368547" y="2747331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70D5C8-3389-4C5A-8205-99300750AE65}"/>
              </a:ext>
            </a:extLst>
          </p:cNvPr>
          <p:cNvSpPr/>
          <p:nvPr/>
        </p:nvSpPr>
        <p:spPr>
          <a:xfrm rot="13273532">
            <a:off x="5328955" y="2535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B8AFC-BEB2-4F3D-BADA-7817EDE52DA7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5306383" y="177458"/>
            <a:ext cx="1310765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9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9EE0F-66DD-4EC4-8CEC-987B22D60A1D}"/>
              </a:ext>
            </a:extLst>
          </p:cNvPr>
          <p:cNvSpPr/>
          <p:nvPr/>
        </p:nvSpPr>
        <p:spPr>
          <a:xfrm>
            <a:off x="4152899" y="169104"/>
            <a:ext cx="3886199" cy="64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4A7B2-8A83-40D6-8C0D-E76FFA516B5F}"/>
              </a:ext>
            </a:extLst>
          </p:cNvPr>
          <p:cNvSpPr/>
          <p:nvPr/>
        </p:nvSpPr>
        <p:spPr>
          <a:xfrm>
            <a:off x="4152898" y="169103"/>
            <a:ext cx="3886199" cy="64836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52" y="1104355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3"/>
            <a:ext cx="3886200" cy="939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3452" y="1104354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</p:spTree>
    <p:extLst>
      <p:ext uri="{BB962C8B-B14F-4D97-AF65-F5344CB8AC3E}">
        <p14:creationId xmlns:p14="http://schemas.microsoft.com/office/powerpoint/2010/main" val="268148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B8AFC-BEB2-4F3D-BADA-7817EDE52DA7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7141639" y="150296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274469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7056887" y="307105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DAC294-D022-4486-B0B1-9C198FA4A598}"/>
              </a:ext>
            </a:extLst>
          </p:cNvPr>
          <p:cNvSpPr/>
          <p:nvPr/>
        </p:nvSpPr>
        <p:spPr>
          <a:xfrm>
            <a:off x="7317100" y="6129059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Spell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811E52-E093-4979-A089-9BEAA7841332}"/>
              </a:ext>
            </a:extLst>
          </p:cNvPr>
          <p:cNvSpPr/>
          <p:nvPr/>
        </p:nvSpPr>
        <p:spPr>
          <a:xfrm>
            <a:off x="5086925" y="331527"/>
            <a:ext cx="2051001" cy="201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705CD6-EC1C-4738-9195-436A5925FEE0}"/>
              </a:ext>
            </a:extLst>
          </p:cNvPr>
          <p:cNvSpPr txBox="1"/>
          <p:nvPr/>
        </p:nvSpPr>
        <p:spPr>
          <a:xfrm>
            <a:off x="5017319" y="250642"/>
            <a:ext cx="67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756B4A-ABEF-4897-A53F-9AF29BADFC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4" t="15484" r="5058" b="24467"/>
          <a:stretch/>
        </p:blipFill>
        <p:spPr>
          <a:xfrm>
            <a:off x="5794854" y="377966"/>
            <a:ext cx="1055908" cy="10295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B214126-3FEA-438E-8B09-AC02939AA5A7}"/>
              </a:ext>
            </a:extLst>
          </p:cNvPr>
          <p:cNvSpPr/>
          <p:nvPr/>
        </p:nvSpPr>
        <p:spPr>
          <a:xfrm>
            <a:off x="5086926" y="614306"/>
            <a:ext cx="1969962" cy="225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E3F3D3-E071-4728-82A1-C765F34EB153}"/>
              </a:ext>
            </a:extLst>
          </p:cNvPr>
          <p:cNvSpPr txBox="1"/>
          <p:nvPr/>
        </p:nvSpPr>
        <p:spPr>
          <a:xfrm>
            <a:off x="5017319" y="533421"/>
            <a:ext cx="777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91C904E-4B39-4201-8C10-5CB790B6CB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4" t="15484" r="5058" b="24467"/>
          <a:stretch/>
        </p:blipFill>
        <p:spPr>
          <a:xfrm>
            <a:off x="5794854" y="660745"/>
            <a:ext cx="1055908" cy="1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87171" y="6130212"/>
            <a:ext cx="2274469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Spells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"/>
          <a:stretch/>
        </p:blipFill>
        <p:spPr>
          <a:xfrm>
            <a:off x="4235622" y="993306"/>
            <a:ext cx="3642779" cy="3431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99C478-2173-450D-B22C-FC3699591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827" y="4749468"/>
            <a:ext cx="2151120" cy="78773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079F0D0-0D02-4C0D-B281-11BA969BB16D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FF3B87-2106-454B-A740-7D60D0758973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5EDD94-84B0-4476-9AA7-EB648A018C02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4F8959-9817-4204-AF43-DD8D77D3D154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B5DD7C-6375-486B-BB39-AC9AD32D0118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B56D01-CB0B-4F6F-8EF0-0757405AA60E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303B46-761F-4ECC-A7EB-60EA37C834AC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E77068-47D4-4286-97CE-25B76BD78CBA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04DAE3-44B8-4F3A-92A2-315A18217C29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8EF115-F8A2-4656-B1B6-2F6980A29EBE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4F47FE-4206-4909-9726-FFAB5EF8F0F5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F8D14BA-6704-4B7B-8F58-2FC3D2D572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B13D153-A8ED-4636-87A4-F14CE5D0BC54}"/>
              </a:ext>
            </a:extLst>
          </p:cNvPr>
          <p:cNvSpPr/>
          <p:nvPr/>
        </p:nvSpPr>
        <p:spPr>
          <a:xfrm>
            <a:off x="7329715" y="6123224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107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C7A383-695B-41D6-9109-D236A948A82E}"/>
              </a:ext>
            </a:extLst>
          </p:cNvPr>
          <p:cNvSpPr/>
          <p:nvPr/>
        </p:nvSpPr>
        <p:spPr>
          <a:xfrm>
            <a:off x="7894622" y="1663574"/>
            <a:ext cx="1656784" cy="1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C9581-E8B9-4A8A-B48D-CC00700CE8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35" y="352236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9CE2D-F9D9-4B36-92AF-BF201172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8" t="14319" r="15804" b="14642"/>
          <a:stretch/>
        </p:blipFill>
        <p:spPr>
          <a:xfrm>
            <a:off x="4917232" y="1838131"/>
            <a:ext cx="1798391" cy="177281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236697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566379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5921632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251314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234381" y="212794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5899362" y="245917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8029562">
            <a:off x="5566379" y="283180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 rot="8029562">
            <a:off x="5236696" y="312505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7152759" y="1479055"/>
            <a:ext cx="160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 the word, the better the score.  Advance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557433" y="4099229"/>
            <a:ext cx="4198592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55743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71562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</p:spTree>
    <p:extLst>
      <p:ext uri="{BB962C8B-B14F-4D97-AF65-F5344CB8AC3E}">
        <p14:creationId xmlns:p14="http://schemas.microsoft.com/office/powerpoint/2010/main" val="12837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4880036" y="1365900"/>
            <a:ext cx="387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longer the word, the better the score.  Advance levels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880035" y="4099229"/>
            <a:ext cx="3875989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880035" y="5551582"/>
            <a:ext cx="186233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964969" y="5551583"/>
            <a:ext cx="1791056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43901-3AC4-4622-9EDD-DB4802493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6" t="5783" r="5712" b="7066"/>
          <a:stretch/>
        </p:blipFill>
        <p:spPr>
          <a:xfrm>
            <a:off x="4950612" y="2443118"/>
            <a:ext cx="2211355" cy="13875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364048" y="2627257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8191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6233016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6583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562697" y="282478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6108175" y="3251271"/>
            <a:ext cx="345335" cy="17599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13450318">
            <a:off x="6119960" y="3209321"/>
            <a:ext cx="322639" cy="19204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>
            <a:off x="6233016" y="345995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7232543" y="2443118"/>
            <a:ext cx="1523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 beware of lava tiles reaching the bottom.  Also longer words improve your fortune which means better letter</a:t>
            </a:r>
          </a:p>
        </p:txBody>
      </p:sp>
    </p:spTree>
    <p:extLst>
      <p:ext uri="{BB962C8B-B14F-4D97-AF65-F5344CB8AC3E}">
        <p14:creationId xmlns:p14="http://schemas.microsoft.com/office/powerpoint/2010/main" val="19292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71018-6ACF-4BE2-9BB4-5BF5FAAFC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2" t="5354" r="11830" b="6696"/>
          <a:stretch/>
        </p:blipFill>
        <p:spPr>
          <a:xfrm>
            <a:off x="3941266" y="1797296"/>
            <a:ext cx="1497320" cy="1491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3578582" y="12751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3900321" y="710641"/>
            <a:ext cx="3875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Pangram the letter volcano is about to blow!  Legend tells of a magical prodigy who’s knowledge of words will save the day.  Select adjacent tiles in any direction to spell words.  Longer words improve your fortune, which means better replacement letters.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3900321" y="3984086"/>
            <a:ext cx="885581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3910786" y="5405555"/>
            <a:ext cx="3709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4881541" y="3977708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4400502" y="207254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4818760" y="206549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4779172" y="229539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5494681" y="1751790"/>
            <a:ext cx="2380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Advance levels to gain spells which let you rearrange the letters.  </a:t>
            </a:r>
          </a:p>
          <a:p>
            <a:endParaRPr lang="en-US" sz="1400" dirty="0"/>
          </a:p>
          <a:p>
            <a:r>
              <a:rPr lang="en-US" sz="1400" dirty="0"/>
              <a:t>Beware of lava tiles (like the E), because if they reach the bottom, the game is over.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7F9E2C-C6ED-4E5A-8F5F-414723D333F6}"/>
              </a:ext>
            </a:extLst>
          </p:cNvPr>
          <p:cNvSpPr/>
          <p:nvPr/>
        </p:nvSpPr>
        <p:spPr>
          <a:xfrm rot="8029562">
            <a:off x="4360914" y="268828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E9671F-E0A1-447C-95E6-94FF82DDC7E6}"/>
              </a:ext>
            </a:extLst>
          </p:cNvPr>
          <p:cNvSpPr/>
          <p:nvPr/>
        </p:nvSpPr>
        <p:spPr>
          <a:xfrm>
            <a:off x="5010038" y="3488570"/>
            <a:ext cx="1524005" cy="356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C6209-1907-49A3-A77A-8BE6C08F5A86}"/>
              </a:ext>
            </a:extLst>
          </p:cNvPr>
          <p:cNvSpPr/>
          <p:nvPr/>
        </p:nvSpPr>
        <p:spPr>
          <a:xfrm>
            <a:off x="6288833" y="3970746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Longest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CE44C9-862D-4C35-BD7E-2F6D21FC6376}"/>
              </a:ext>
            </a:extLst>
          </p:cNvPr>
          <p:cNvSpPr/>
          <p:nvPr/>
        </p:nvSpPr>
        <p:spPr>
          <a:xfrm rot="9926062">
            <a:off x="4458294" y="2881191"/>
            <a:ext cx="950831" cy="178985"/>
          </a:xfrm>
          <a:prstGeom prst="rightArrow">
            <a:avLst>
              <a:gd name="adj1" fmla="val 29534"/>
              <a:gd name="adj2" fmla="val 1316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E5672E-909F-4A9E-9DD9-2F7B582F9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4" t="22284" r="29171" b="19428"/>
          <a:stretch/>
        </p:blipFill>
        <p:spPr>
          <a:xfrm>
            <a:off x="3856653" y="2329197"/>
            <a:ext cx="2052553" cy="329405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2C486B7-E42D-4521-9242-695087D8EBCB}"/>
              </a:ext>
            </a:extLst>
          </p:cNvPr>
          <p:cNvSpPr/>
          <p:nvPr/>
        </p:nvSpPr>
        <p:spPr>
          <a:xfrm rot="10800000">
            <a:off x="5090967" y="454994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4686C55-A323-4C06-BB54-FFFF7889BA05}"/>
              </a:ext>
            </a:extLst>
          </p:cNvPr>
          <p:cNvSpPr/>
          <p:nvPr/>
        </p:nvSpPr>
        <p:spPr>
          <a:xfrm rot="2439065">
            <a:off x="4480530" y="352286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AC9755-9D72-4EC1-92F3-F273F166C02F}"/>
              </a:ext>
            </a:extLst>
          </p:cNvPr>
          <p:cNvSpPr/>
          <p:nvPr/>
        </p:nvSpPr>
        <p:spPr>
          <a:xfrm rot="10800000">
            <a:off x="4441037" y="454994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BB08E6-1976-44A3-B78B-7C52230CEF28}"/>
              </a:ext>
            </a:extLst>
          </p:cNvPr>
          <p:cNvSpPr/>
          <p:nvPr/>
        </p:nvSpPr>
        <p:spPr>
          <a:xfrm rot="2439065">
            <a:off x="5138599" y="419156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19AD58-C67B-4879-8E03-83E230B6D2B3}"/>
              </a:ext>
            </a:extLst>
          </p:cNvPr>
          <p:cNvSpPr/>
          <p:nvPr/>
        </p:nvSpPr>
        <p:spPr>
          <a:xfrm rot="16200000">
            <a:off x="4097975" y="419156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1F033-A817-4F32-AC99-7F3B3F72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28612"/>
            <a:ext cx="4714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9EE0F-66DD-4EC4-8CEC-987B22D60A1D}"/>
              </a:ext>
            </a:extLst>
          </p:cNvPr>
          <p:cNvSpPr/>
          <p:nvPr/>
        </p:nvSpPr>
        <p:spPr>
          <a:xfrm>
            <a:off x="4152899" y="169104"/>
            <a:ext cx="3886199" cy="64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98" y="833397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814596" y="169103"/>
            <a:ext cx="3224502" cy="664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926563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6104940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245221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61B00-E3CA-4C04-B7E0-178473412C68}"/>
              </a:ext>
            </a:extLst>
          </p:cNvPr>
          <p:cNvSpPr/>
          <p:nvPr/>
        </p:nvSpPr>
        <p:spPr>
          <a:xfrm>
            <a:off x="4152898" y="169103"/>
            <a:ext cx="661697" cy="6642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4A7B2-8A83-40D6-8C0D-E76FFA516B5F}"/>
              </a:ext>
            </a:extLst>
          </p:cNvPr>
          <p:cNvSpPr/>
          <p:nvPr/>
        </p:nvSpPr>
        <p:spPr>
          <a:xfrm>
            <a:off x="4152898" y="4147439"/>
            <a:ext cx="3886199" cy="2505288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06161" y="4380181"/>
            <a:ext cx="2276669" cy="133015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17150" y="4380181"/>
            <a:ext cx="1304539" cy="133015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4206161" y="6130212"/>
            <a:ext cx="720402" cy="450072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2898" y="833396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9EE0F-66DD-4EC4-8CEC-987B22D60A1D}"/>
              </a:ext>
            </a:extLst>
          </p:cNvPr>
          <p:cNvSpPr/>
          <p:nvPr/>
        </p:nvSpPr>
        <p:spPr>
          <a:xfrm>
            <a:off x="4152899" y="169104"/>
            <a:ext cx="3886199" cy="64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4A7B2-8A83-40D6-8C0D-E76FFA516B5F}"/>
              </a:ext>
            </a:extLst>
          </p:cNvPr>
          <p:cNvSpPr/>
          <p:nvPr/>
        </p:nvSpPr>
        <p:spPr>
          <a:xfrm>
            <a:off x="4152898" y="169103"/>
            <a:ext cx="3886199" cy="6483624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52" y="1104355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3"/>
            <a:ext cx="3886200" cy="939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3452" y="1104354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</p:spTree>
    <p:extLst>
      <p:ext uri="{BB962C8B-B14F-4D97-AF65-F5344CB8AC3E}">
        <p14:creationId xmlns:p14="http://schemas.microsoft.com/office/powerpoint/2010/main" val="392644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89" y="-169104"/>
            <a:ext cx="7762351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B8AFC-BEB2-4F3D-BADA-7817EDE52DA7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5427522" y="177458"/>
            <a:ext cx="1189626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952" y="1104355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3452" y="1104354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</p:spTree>
    <p:extLst>
      <p:ext uri="{BB962C8B-B14F-4D97-AF65-F5344CB8AC3E}">
        <p14:creationId xmlns:p14="http://schemas.microsoft.com/office/powerpoint/2010/main" val="68705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369</Words>
  <Application>Microsoft Office PowerPoint</Application>
  <PresentationFormat>Widescreen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38</cp:revision>
  <dcterms:created xsi:type="dcterms:W3CDTF">2017-12-01T14:00:20Z</dcterms:created>
  <dcterms:modified xsi:type="dcterms:W3CDTF">2018-02-09T22:31:00Z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2017-12-01T09:58:09.4957051-05:00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