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3" r:id="rId2"/>
    <p:sldId id="274" r:id="rId3"/>
    <p:sldId id="257" r:id="rId4"/>
    <p:sldId id="269" r:id="rId5"/>
    <p:sldId id="270" r:id="rId6"/>
    <p:sldId id="271" r:id="rId7"/>
    <p:sldId id="261" r:id="rId8"/>
    <p:sldId id="268" r:id="rId9"/>
    <p:sldId id="262" r:id="rId10"/>
    <p:sldId id="272" r:id="rId11"/>
    <p:sldId id="275" r:id="rId12"/>
    <p:sldId id="263" r:id="rId13"/>
    <p:sldId id="265" r:id="rId14"/>
    <p:sldId id="264" r:id="rId15"/>
    <p:sldId id="266" r:id="rId16"/>
    <p:sldId id="258" r:id="rId17"/>
    <p:sldId id="267" r:id="rId18"/>
    <p:sldId id="259" r:id="rId19"/>
    <p:sldId id="260" r:id="rId20"/>
    <p:sldId id="25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E7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F340B-B2F0-44D2-B94A-CA6CE60D6424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19FFF6-9D3A-43A2-9BC5-0E29ACA64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68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15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73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309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164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389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8512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565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306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083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015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50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953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22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15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06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37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86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02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745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43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0E6BD-A43F-41BC-A247-126D7DFCD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E52DB-1803-4164-B012-3B840B53B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DC6ED-736E-4BBF-A062-0CB5C7D12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61FD-B4C5-4C11-9C2B-341349F118F3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0B61F-7353-485C-9F8F-4EB6C52B1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8EFCF-C14B-4708-B969-16DD3D393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499F-6FC7-4E76-98F5-5B742EC7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93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88667-29E2-4DAC-960A-3A9D849CE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FF272-ADE8-4260-A270-1427E06FA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CB3AA-EB46-49AD-AF4C-2DF54193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61FD-B4C5-4C11-9C2B-341349F118F3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100E9-563A-4468-8638-E8B6589AC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A8909-01B1-4F06-8BA7-80FB0708C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499F-6FC7-4E76-98F5-5B742EC7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41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FC30AE-DF93-4761-A26C-7F2EFEDC1B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40FDC6-C4A9-4938-96E1-5CB9A7BF8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E3CA0-0CE1-494D-974E-60A8F4C77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61FD-B4C5-4C11-9C2B-341349F118F3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81F41-B8D9-4124-9491-3C16C1329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5A95C-0DBC-44AC-972B-043E8C31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499F-6FC7-4E76-98F5-5B742EC7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4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F4D62-5728-4CA2-89B4-54901FFF5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FFC16-38B6-402D-B721-65DB26DAC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71489-81E1-4DA3-8E97-92FB795B4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61FD-B4C5-4C11-9C2B-341349F118F3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93D8F-0048-4F36-A5BE-882B011F8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76FC3-0603-48FC-9D6E-ECD6088B7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499F-6FC7-4E76-98F5-5B742EC7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5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9FBC5-1166-4E4A-BA42-D2C32C865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A340B-04BE-4C40-9328-FC2028B6C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55892-B0CE-4EA1-9481-0881AB145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61FD-B4C5-4C11-9C2B-341349F118F3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5D384-168B-431F-AD9A-560FA07E9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99D14-AD1A-4ECA-8AC9-2ED654A75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499F-6FC7-4E76-98F5-5B742EC7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25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51D16-B75B-4514-B927-4931692D2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FA8F8-1247-4297-AF7B-FC810FFE30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03ACD-D2F2-49A8-AA9F-71C4A40BE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9A0EF-36F8-49BB-849A-956821CCE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61FD-B4C5-4C11-9C2B-341349F118F3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6CB9E-7163-425C-94DE-BFAC7DDD8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2D521-DA89-4EE7-BAB1-311CEA761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499F-6FC7-4E76-98F5-5B742EC7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28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A98A7-F707-4F11-ADD5-0D6EE04D6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6BEFC-BE76-4FB0-81BE-47F310A47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95A57-3068-453E-B3CD-A392BFE99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62C487-A4FA-4642-9937-ADD6286461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6D23E8-AC36-4C89-AF6E-29A181C3D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F71201-AAD0-4B37-9708-76F49A2E8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61FD-B4C5-4C11-9C2B-341349F118F3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31CD0A-7C60-4FF1-B071-BB7C1B44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80E207-618D-4396-A98D-557A42735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499F-6FC7-4E76-98F5-5B742EC7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57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1E841-BDD8-4012-819B-18854DC85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472212-D367-4383-BAB7-2802F9350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61FD-B4C5-4C11-9C2B-341349F118F3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E5218D-7D23-4B37-A6B7-3E8F48C8F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455B4-72E8-4A76-B7F4-7B2092DCA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499F-6FC7-4E76-98F5-5B742EC7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92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A2509B-1171-42A1-ADC4-2658F56F2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61FD-B4C5-4C11-9C2B-341349F118F3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0EADA8-81B8-47E8-86A8-B40FB8D06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4C3A8-99FA-4594-883E-A68B7D24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499F-6FC7-4E76-98F5-5B742EC7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45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F149E-BA6A-47D2-ABC2-86FF0597D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6EED-AD7C-44F5-904C-187E7E259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99A4D-A584-4E8F-90EB-46558CB49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32FD6-21AE-4435-997C-33917298C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61FD-B4C5-4C11-9C2B-341349F118F3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41EE6-0809-4864-9AAA-DB3B89759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617B3-040A-431E-BF3B-CFFDB4710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499F-6FC7-4E76-98F5-5B742EC7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75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8028-895D-4BA2-8C12-E8992E82D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309D5D-C83D-431F-ADE0-3AEC445AEC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3E90D0-04A9-4FD4-8F56-7E818F4E2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151A9B-9D5E-428A-B616-A483FA24C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61FD-B4C5-4C11-9C2B-341349F118F3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A401A-C008-4744-865D-4110DE1A9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ED36C-C2D7-4723-A253-36B64B5D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499F-6FC7-4E76-98F5-5B742EC7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3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9823D0-31FE-45DF-95B3-0AFE7F9AD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BC682-A7D3-4C07-845F-20C147B33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1E502-B468-46F8-A871-B5470329FC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F61FD-B4C5-4C11-9C2B-341349F118F3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85776-7398-4E3E-A9A7-B475FD4B49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9197C-7CCF-48E4-B718-E5695534F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1499F-6FC7-4E76-98F5-5B742EC7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1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82BDAA7-AEB6-480A-BB48-ECACB9BD6187}"/>
              </a:ext>
            </a:extLst>
          </p:cNvPr>
          <p:cNvSpPr/>
          <p:nvPr/>
        </p:nvSpPr>
        <p:spPr>
          <a:xfrm>
            <a:off x="2352907" y="747132"/>
            <a:ext cx="5675971" cy="44381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40F013-6274-48A2-8C75-00AF7FFE0617}"/>
              </a:ext>
            </a:extLst>
          </p:cNvPr>
          <p:cNvSpPr/>
          <p:nvPr/>
        </p:nvSpPr>
        <p:spPr>
          <a:xfrm>
            <a:off x="4661210" y="2888166"/>
            <a:ext cx="925551" cy="167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Delay 2">
            <a:extLst>
              <a:ext uri="{FF2B5EF4-FFF2-40B4-BE49-F238E27FC236}">
                <a16:creationId xmlns:a16="http://schemas.microsoft.com/office/drawing/2014/main" id="{2C87A8D5-78E4-473B-BD19-442DBEA084C0}"/>
              </a:ext>
            </a:extLst>
          </p:cNvPr>
          <p:cNvSpPr/>
          <p:nvPr/>
        </p:nvSpPr>
        <p:spPr>
          <a:xfrm rot="16200000">
            <a:off x="5040350" y="2263695"/>
            <a:ext cx="167269" cy="925551"/>
          </a:xfrm>
          <a:prstGeom prst="flowChartDe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Delay 3">
            <a:extLst>
              <a:ext uri="{FF2B5EF4-FFF2-40B4-BE49-F238E27FC236}">
                <a16:creationId xmlns:a16="http://schemas.microsoft.com/office/drawing/2014/main" id="{26A7524A-1E67-4D17-B54E-FA9B5444B4BC}"/>
              </a:ext>
            </a:extLst>
          </p:cNvPr>
          <p:cNvSpPr/>
          <p:nvPr/>
        </p:nvSpPr>
        <p:spPr>
          <a:xfrm rot="5400000" flipV="1">
            <a:off x="5040350" y="2754354"/>
            <a:ext cx="167270" cy="925551"/>
          </a:xfrm>
          <a:prstGeom prst="flowChartDe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66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0E4F26-075C-4F8E-B53A-135C51CBBC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35" t="582" r="23110" b="44060"/>
          <a:stretch/>
        </p:blipFill>
        <p:spPr>
          <a:xfrm>
            <a:off x="3962400" y="1257299"/>
            <a:ext cx="3638549" cy="3667125"/>
          </a:xfrm>
          <a:prstGeom prst="rect">
            <a:avLst/>
          </a:prstGeom>
        </p:spPr>
      </p:pic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4D219B1D-612E-4F6C-A8AB-45C06CB717D7}"/>
              </a:ext>
            </a:extLst>
          </p:cNvPr>
          <p:cNvSpPr/>
          <p:nvPr/>
        </p:nvSpPr>
        <p:spPr>
          <a:xfrm>
            <a:off x="5129211" y="1733550"/>
            <a:ext cx="1304925" cy="115252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21E8208D-0546-4554-B693-114D856797A7}"/>
              </a:ext>
            </a:extLst>
          </p:cNvPr>
          <p:cNvSpPr/>
          <p:nvPr/>
        </p:nvSpPr>
        <p:spPr>
          <a:xfrm>
            <a:off x="5934075" y="2514598"/>
            <a:ext cx="1304925" cy="115252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9B3F4661-D163-4311-BA04-614FBBC2C5D1}"/>
              </a:ext>
            </a:extLst>
          </p:cNvPr>
          <p:cNvSpPr/>
          <p:nvPr/>
        </p:nvSpPr>
        <p:spPr>
          <a:xfrm>
            <a:off x="4381499" y="2495552"/>
            <a:ext cx="1304925" cy="115252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63FF1C26-C99D-418E-92A7-0C7B8DCCECAA}"/>
              </a:ext>
            </a:extLst>
          </p:cNvPr>
          <p:cNvSpPr/>
          <p:nvPr/>
        </p:nvSpPr>
        <p:spPr>
          <a:xfrm>
            <a:off x="5157787" y="3200399"/>
            <a:ext cx="1304925" cy="115252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39321E22-6B0A-49E8-89FB-F91A9A8C4B9A}"/>
              </a:ext>
            </a:extLst>
          </p:cNvPr>
          <p:cNvSpPr/>
          <p:nvPr/>
        </p:nvSpPr>
        <p:spPr>
          <a:xfrm>
            <a:off x="5157786" y="2514598"/>
            <a:ext cx="1304925" cy="115252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97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0E4F26-075C-4F8E-B53A-135C51CBBC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35" t="582" r="23110" b="44060"/>
          <a:stretch/>
        </p:blipFill>
        <p:spPr>
          <a:xfrm>
            <a:off x="3962400" y="1257299"/>
            <a:ext cx="3638549" cy="3667125"/>
          </a:xfrm>
          <a:prstGeom prst="rect">
            <a:avLst/>
          </a:prstGeom>
        </p:spPr>
      </p:pic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D250D44B-F387-4D84-B7E5-EC1CAE256365}"/>
              </a:ext>
            </a:extLst>
          </p:cNvPr>
          <p:cNvSpPr/>
          <p:nvPr/>
        </p:nvSpPr>
        <p:spPr>
          <a:xfrm>
            <a:off x="3250404" y="847725"/>
            <a:ext cx="5062539" cy="434816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03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0E4F26-075C-4F8E-B53A-135C51CBBC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35" t="582" r="23110" b="44060"/>
          <a:stretch/>
        </p:blipFill>
        <p:spPr>
          <a:xfrm>
            <a:off x="3962400" y="1257299"/>
            <a:ext cx="3638549" cy="36671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C9D6F7C-D5B3-4ED3-A70C-9007FE21517F}"/>
              </a:ext>
            </a:extLst>
          </p:cNvPr>
          <p:cNvSpPr/>
          <p:nvPr/>
        </p:nvSpPr>
        <p:spPr>
          <a:xfrm>
            <a:off x="4010025" y="2981325"/>
            <a:ext cx="3533774" cy="2095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67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0E4F26-075C-4F8E-B53A-135C51CBBC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35" t="582" r="23110" b="44060"/>
          <a:stretch/>
        </p:blipFill>
        <p:spPr>
          <a:xfrm>
            <a:off x="3962400" y="1257299"/>
            <a:ext cx="3638549" cy="36671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C9D6F7C-D5B3-4ED3-A70C-9007FE21517F}"/>
              </a:ext>
            </a:extLst>
          </p:cNvPr>
          <p:cNvSpPr/>
          <p:nvPr/>
        </p:nvSpPr>
        <p:spPr>
          <a:xfrm rot="5400000">
            <a:off x="4010025" y="2981325"/>
            <a:ext cx="3533774" cy="2095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36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0E4F26-075C-4F8E-B53A-135C51CBBC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35" t="582" r="23110" b="44060"/>
          <a:stretch/>
        </p:blipFill>
        <p:spPr>
          <a:xfrm>
            <a:off x="3962400" y="1257299"/>
            <a:ext cx="3638549" cy="36671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8FC557-A667-4323-A120-60DA62E7AC47}"/>
              </a:ext>
            </a:extLst>
          </p:cNvPr>
          <p:cNvSpPr txBox="1"/>
          <p:nvPr/>
        </p:nvSpPr>
        <p:spPr>
          <a:xfrm>
            <a:off x="4486274" y="-133099"/>
            <a:ext cx="2886075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300" dirty="0">
                <a:solidFill>
                  <a:srgbClr val="FFFF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34151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0E4F26-075C-4F8E-B53A-135C51CBBC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35" t="582" r="23110" b="44060"/>
          <a:stretch/>
        </p:blipFill>
        <p:spPr>
          <a:xfrm>
            <a:off x="3962400" y="1333499"/>
            <a:ext cx="3638549" cy="36671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8FC557-A667-4323-A120-60DA62E7AC47}"/>
              </a:ext>
            </a:extLst>
          </p:cNvPr>
          <p:cNvSpPr txBox="1"/>
          <p:nvPr/>
        </p:nvSpPr>
        <p:spPr>
          <a:xfrm>
            <a:off x="3867149" y="1658956"/>
            <a:ext cx="7677150" cy="30162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19000" b="1" dirty="0">
                <a:ln/>
                <a:solidFill>
                  <a:srgbClr val="FFFF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?++</a:t>
            </a:r>
          </a:p>
        </p:txBody>
      </p:sp>
    </p:spTree>
    <p:extLst>
      <p:ext uri="{BB962C8B-B14F-4D97-AF65-F5344CB8AC3E}">
        <p14:creationId xmlns:p14="http://schemas.microsoft.com/office/powerpoint/2010/main" val="1323239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346B1C-146E-40B6-A156-9ECCC04E17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43" t="8911" r="39760" b="52305"/>
          <a:stretch/>
        </p:blipFill>
        <p:spPr>
          <a:xfrm>
            <a:off x="4476751" y="2170750"/>
            <a:ext cx="3035300" cy="2807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D1A4C1-2E5C-4DB8-B708-131FAA7844C9}"/>
              </a:ext>
            </a:extLst>
          </p:cNvPr>
          <p:cNvSpPr txBox="1"/>
          <p:nvPr/>
        </p:nvSpPr>
        <p:spPr>
          <a:xfrm>
            <a:off x="5476874" y="2643551"/>
            <a:ext cx="288607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FFFF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55219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346B1C-146E-40B6-A156-9ECCC04E17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43" t="8911" r="39760" b="52305"/>
          <a:stretch/>
        </p:blipFill>
        <p:spPr>
          <a:xfrm>
            <a:off x="4476751" y="2170750"/>
            <a:ext cx="3035300" cy="2807650"/>
          </a:xfrm>
          <a:prstGeom prst="rect">
            <a:avLst/>
          </a:prstGeom>
        </p:spPr>
      </p:pic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780E6BCA-7B56-4104-9993-08589BDB969A}"/>
              </a:ext>
            </a:extLst>
          </p:cNvPr>
          <p:cNvSpPr/>
          <p:nvPr/>
        </p:nvSpPr>
        <p:spPr>
          <a:xfrm rot="10800000" flipH="1" flipV="1">
            <a:off x="5157889" y="2720898"/>
            <a:ext cx="1876221" cy="2069479"/>
          </a:xfrm>
          <a:prstGeom prst="curvedLeftArrow">
            <a:avLst>
              <a:gd name="adj1" fmla="val 18048"/>
              <a:gd name="adj2" fmla="val 50000"/>
              <a:gd name="adj3" fmla="val 39338"/>
            </a:avLst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942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346B1C-146E-40B6-A156-9ECCC04E17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43" t="8911" r="39760" b="52305"/>
          <a:stretch/>
        </p:blipFill>
        <p:spPr>
          <a:xfrm>
            <a:off x="4476751" y="2170750"/>
            <a:ext cx="3035300" cy="2807650"/>
          </a:xfrm>
          <a:prstGeom prst="rect">
            <a:avLst/>
          </a:prstGeom>
        </p:spPr>
      </p:pic>
      <p:sp>
        <p:nvSpPr>
          <p:cNvPr id="5" name="Arrow: Curved Left 4">
            <a:extLst>
              <a:ext uri="{FF2B5EF4-FFF2-40B4-BE49-F238E27FC236}">
                <a16:creationId xmlns:a16="http://schemas.microsoft.com/office/drawing/2014/main" id="{D8C208C2-D625-476D-AB9B-A5A8754B6CBB}"/>
              </a:ext>
            </a:extLst>
          </p:cNvPr>
          <p:cNvSpPr/>
          <p:nvPr/>
        </p:nvSpPr>
        <p:spPr>
          <a:xfrm rot="10800000" flipV="1">
            <a:off x="4814508" y="2765503"/>
            <a:ext cx="1876221" cy="2069479"/>
          </a:xfrm>
          <a:prstGeom prst="curvedLeftArrow">
            <a:avLst>
              <a:gd name="adj1" fmla="val 18048"/>
              <a:gd name="adj2" fmla="val 50000"/>
              <a:gd name="adj3" fmla="val 39338"/>
            </a:avLst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491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346B1C-146E-40B6-A156-9ECCC04E17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43" t="8911" r="39760" b="52305"/>
          <a:stretch/>
        </p:blipFill>
        <p:spPr>
          <a:xfrm>
            <a:off x="4476751" y="2170750"/>
            <a:ext cx="3035300" cy="28076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B0A359F-E561-4E2A-AF05-B22EF1230944}"/>
              </a:ext>
            </a:extLst>
          </p:cNvPr>
          <p:cNvSpPr/>
          <p:nvPr/>
        </p:nvSpPr>
        <p:spPr>
          <a:xfrm>
            <a:off x="4476751" y="3138719"/>
            <a:ext cx="3035301" cy="1038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180°</a:t>
            </a:r>
          </a:p>
        </p:txBody>
      </p:sp>
    </p:spTree>
    <p:extLst>
      <p:ext uri="{BB962C8B-B14F-4D97-AF65-F5344CB8AC3E}">
        <p14:creationId xmlns:p14="http://schemas.microsoft.com/office/powerpoint/2010/main" val="41598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955F0B-61C8-4E9A-9DD1-1E319A288C08}"/>
              </a:ext>
            </a:extLst>
          </p:cNvPr>
          <p:cNvSpPr txBox="1"/>
          <p:nvPr/>
        </p:nvSpPr>
        <p:spPr>
          <a:xfrm>
            <a:off x="1914525" y="1495425"/>
            <a:ext cx="5857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QACG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QACG</a:t>
            </a:r>
          </a:p>
          <a:p>
            <a:r>
              <a:rPr lang="en-US" dirty="0">
                <a:latin typeface="Arial Narrow" panose="020B0606020202030204" pitchFamily="34" charset="0"/>
                <a:cs typeface="Arial" panose="020B0604020202020204" pitchFamily="34" charset="0"/>
              </a:rPr>
              <a:t>QACG</a:t>
            </a:r>
          </a:p>
          <a:p>
            <a:r>
              <a:rPr lang="en-US" dirty="0">
                <a:latin typeface="Arial Rounded MT Bold" panose="020F0704030504030204" pitchFamily="34" charset="0"/>
                <a:cs typeface="Arial" panose="020B0604020202020204" pitchFamily="34" charset="0"/>
              </a:rPr>
              <a:t>QACG</a:t>
            </a:r>
          </a:p>
        </p:txBody>
      </p:sp>
    </p:spTree>
    <p:extLst>
      <p:ext uri="{BB962C8B-B14F-4D97-AF65-F5344CB8AC3E}">
        <p14:creationId xmlns:p14="http://schemas.microsoft.com/office/powerpoint/2010/main" val="695752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6CC54F-4F24-47A6-AC28-00ECA2B89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036" y="2143124"/>
            <a:ext cx="2837082" cy="2250100"/>
          </a:xfrm>
          <a:prstGeom prst="rect">
            <a:avLst/>
          </a:prstGeom>
        </p:spPr>
      </p:pic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992E4B48-C2ED-435D-BE82-5BDA82DD4DA6}"/>
              </a:ext>
            </a:extLst>
          </p:cNvPr>
          <p:cNvSpPr/>
          <p:nvPr/>
        </p:nvSpPr>
        <p:spPr>
          <a:xfrm>
            <a:off x="5467350" y="3036118"/>
            <a:ext cx="628650" cy="540311"/>
          </a:xfrm>
          <a:prstGeom prst="leftRightArrow">
            <a:avLst>
              <a:gd name="adj1" fmla="val 18775"/>
              <a:gd name="adj2" fmla="val 35555"/>
            </a:avLst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6792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0E4F26-075C-4F8E-B53A-135C51CBB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762" y="1914525"/>
            <a:ext cx="303847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694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240589-68E1-4414-909A-68539D0C5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114" y="1956983"/>
            <a:ext cx="3221772" cy="294403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8086B1-7A7F-4489-9827-E4E5B37F3345}"/>
              </a:ext>
            </a:extLst>
          </p:cNvPr>
          <p:cNvCxnSpPr/>
          <p:nvPr/>
        </p:nvCxnSpPr>
        <p:spPr>
          <a:xfrm>
            <a:off x="5745192" y="3795623"/>
            <a:ext cx="51758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105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2FEDC3-DBAC-4AF6-A5AA-0E7E0204C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758" y="1767671"/>
            <a:ext cx="3159964" cy="3007676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3C40F50-9E42-4720-977F-DB272784E453}"/>
              </a:ext>
            </a:extLst>
          </p:cNvPr>
          <p:cNvCxnSpPr/>
          <p:nvPr/>
        </p:nvCxnSpPr>
        <p:spPr>
          <a:xfrm>
            <a:off x="5003321" y="4537495"/>
            <a:ext cx="51758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30E2BBC-E0BF-4B37-8140-E0D952E6C625}"/>
              </a:ext>
            </a:extLst>
          </p:cNvPr>
          <p:cNvCxnSpPr/>
          <p:nvPr/>
        </p:nvCxnSpPr>
        <p:spPr>
          <a:xfrm>
            <a:off x="6901131" y="3605842"/>
            <a:ext cx="51758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D45D4A4-9C14-4AE9-BAE2-A34670E4FC57}"/>
              </a:ext>
            </a:extLst>
          </p:cNvPr>
          <p:cNvCxnSpPr/>
          <p:nvPr/>
        </p:nvCxnSpPr>
        <p:spPr>
          <a:xfrm>
            <a:off x="5003321" y="2622431"/>
            <a:ext cx="51758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518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2FEDC3-DBAC-4AF6-A5AA-0E7E0204C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758" y="1767671"/>
            <a:ext cx="3159964" cy="30076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853962-F4F5-4D04-8481-082A5573B1F2}"/>
              </a:ext>
            </a:extLst>
          </p:cNvPr>
          <p:cNvSpPr txBox="1"/>
          <p:nvPr/>
        </p:nvSpPr>
        <p:spPr>
          <a:xfrm>
            <a:off x="1161319" y="2058650"/>
            <a:ext cx="1492155" cy="1446550"/>
          </a:xfrm>
          <a:prstGeom prst="rect">
            <a:avLst/>
          </a:prstGeom>
          <a:solidFill>
            <a:srgbClr val="1E3E77">
              <a:alpha val="36863"/>
            </a:srgbClr>
          </a:solidFill>
          <a:ln>
            <a:solidFill>
              <a:srgbClr val="000000">
                <a:alpha val="25882"/>
              </a:srgb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FF00"/>
                </a:solidFill>
              </a:rPr>
              <a:t>AE</a:t>
            </a:r>
          </a:p>
          <a:p>
            <a:pPr algn="ctr"/>
            <a:r>
              <a:rPr lang="en-US" sz="4400" dirty="0">
                <a:solidFill>
                  <a:srgbClr val="FFFF00"/>
                </a:solidFill>
              </a:rPr>
              <a:t>IOU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2E0FDC-C94E-4860-9E51-0D08DA9955DE}"/>
              </a:ext>
            </a:extLst>
          </p:cNvPr>
          <p:cNvSpPr txBox="1"/>
          <p:nvPr/>
        </p:nvSpPr>
        <p:spPr>
          <a:xfrm>
            <a:off x="1999519" y="4052072"/>
            <a:ext cx="1492155" cy="1446550"/>
          </a:xfrm>
          <a:prstGeom prst="rect">
            <a:avLst/>
          </a:prstGeom>
          <a:solidFill>
            <a:srgbClr val="1E3E77">
              <a:alpha val="36863"/>
            </a:srgbClr>
          </a:solidFill>
          <a:ln>
            <a:solidFill>
              <a:srgbClr val="000000">
                <a:alpha val="25882"/>
              </a:srgb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FF00"/>
                </a:solidFill>
              </a:rPr>
              <a:t>AE</a:t>
            </a:r>
          </a:p>
          <a:p>
            <a:pPr algn="ctr"/>
            <a:r>
              <a:rPr lang="en-US" sz="4400" dirty="0">
                <a:solidFill>
                  <a:srgbClr val="FFFF00"/>
                </a:solidFill>
              </a:rPr>
              <a:t>IOU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18C712-5DEC-4DD8-A448-F28B147317F5}"/>
              </a:ext>
            </a:extLst>
          </p:cNvPr>
          <p:cNvSpPr txBox="1"/>
          <p:nvPr/>
        </p:nvSpPr>
        <p:spPr>
          <a:xfrm>
            <a:off x="5321071" y="2058650"/>
            <a:ext cx="423832" cy="1107996"/>
          </a:xfrm>
          <a:prstGeom prst="rect">
            <a:avLst/>
          </a:prstGeom>
          <a:solidFill>
            <a:schemeClr val="bg2">
              <a:lumMod val="25000"/>
              <a:alpha val="36863"/>
            </a:schemeClr>
          </a:solidFill>
          <a:ln>
            <a:solidFill>
              <a:srgbClr val="000000">
                <a:alpha val="25882"/>
              </a:srgb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FFFF00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92F98-03B6-4D04-BED2-AD3F5139F237}"/>
              </a:ext>
            </a:extLst>
          </p:cNvPr>
          <p:cNvSpPr txBox="1"/>
          <p:nvPr/>
        </p:nvSpPr>
        <p:spPr>
          <a:xfrm>
            <a:off x="9114694" y="1044396"/>
            <a:ext cx="1492155" cy="1446550"/>
          </a:xfrm>
          <a:prstGeom prst="rect">
            <a:avLst/>
          </a:prstGeom>
          <a:solidFill>
            <a:srgbClr val="1E3E77">
              <a:alpha val="36863"/>
            </a:srgbClr>
          </a:solidFill>
          <a:ln>
            <a:solidFill>
              <a:srgbClr val="000000">
                <a:alpha val="25882"/>
              </a:srgb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FF00"/>
                </a:solidFill>
              </a:rPr>
              <a:t>AE</a:t>
            </a:r>
          </a:p>
          <a:p>
            <a:pPr algn="ctr"/>
            <a:r>
              <a:rPr lang="en-US" sz="4400" dirty="0">
                <a:solidFill>
                  <a:srgbClr val="FFFF00"/>
                </a:solidFill>
              </a:rPr>
              <a:t>IOU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194059-6220-434F-9AF1-BF6FA865C4EC}"/>
              </a:ext>
            </a:extLst>
          </p:cNvPr>
          <p:cNvSpPr txBox="1"/>
          <p:nvPr/>
        </p:nvSpPr>
        <p:spPr>
          <a:xfrm>
            <a:off x="9446403" y="3887450"/>
            <a:ext cx="1492155" cy="1446550"/>
          </a:xfrm>
          <a:prstGeom prst="rect">
            <a:avLst/>
          </a:prstGeom>
          <a:solidFill>
            <a:srgbClr val="1E3E77">
              <a:alpha val="36863"/>
            </a:srgbClr>
          </a:solidFill>
          <a:ln>
            <a:solidFill>
              <a:srgbClr val="000000">
                <a:alpha val="25882"/>
              </a:srgb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FF00"/>
                </a:solidFill>
              </a:rPr>
              <a:t>AE</a:t>
            </a:r>
          </a:p>
          <a:p>
            <a:pPr algn="ctr"/>
            <a:r>
              <a:rPr lang="en-US" sz="4400" dirty="0">
                <a:solidFill>
                  <a:srgbClr val="FFFF00"/>
                </a:solidFill>
              </a:rPr>
              <a:t>IOU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96A28B-5F2A-48E9-A6AE-79C36F4082D5}"/>
              </a:ext>
            </a:extLst>
          </p:cNvPr>
          <p:cNvSpPr txBox="1"/>
          <p:nvPr/>
        </p:nvSpPr>
        <p:spPr>
          <a:xfrm>
            <a:off x="6645139" y="2058650"/>
            <a:ext cx="423832" cy="1107996"/>
          </a:xfrm>
          <a:prstGeom prst="rect">
            <a:avLst/>
          </a:prstGeom>
          <a:solidFill>
            <a:schemeClr val="bg2">
              <a:lumMod val="25000"/>
              <a:alpha val="36863"/>
            </a:schemeClr>
          </a:solidFill>
          <a:ln>
            <a:solidFill>
              <a:srgbClr val="000000">
                <a:alpha val="25882"/>
              </a:srgb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FFFF00"/>
                </a:solidFill>
              </a:rPr>
              <a:t>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933075-893D-46F5-838C-2DAF8173A225}"/>
              </a:ext>
            </a:extLst>
          </p:cNvPr>
          <p:cNvSpPr txBox="1"/>
          <p:nvPr/>
        </p:nvSpPr>
        <p:spPr>
          <a:xfrm>
            <a:off x="5201888" y="3242361"/>
            <a:ext cx="423832" cy="1107996"/>
          </a:xfrm>
          <a:prstGeom prst="rect">
            <a:avLst/>
          </a:prstGeom>
          <a:solidFill>
            <a:schemeClr val="bg2">
              <a:lumMod val="25000"/>
              <a:alpha val="36863"/>
            </a:schemeClr>
          </a:solidFill>
          <a:ln>
            <a:solidFill>
              <a:srgbClr val="000000">
                <a:alpha val="25882"/>
              </a:srgb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FFFF00"/>
                </a:solidFill>
              </a:rPr>
              <a:t>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56F437-2190-47A8-ABF3-EEEB7D7B19D8}"/>
              </a:ext>
            </a:extLst>
          </p:cNvPr>
          <p:cNvSpPr txBox="1"/>
          <p:nvPr/>
        </p:nvSpPr>
        <p:spPr>
          <a:xfrm>
            <a:off x="5991824" y="3523497"/>
            <a:ext cx="423832" cy="1107996"/>
          </a:xfrm>
          <a:prstGeom prst="rect">
            <a:avLst/>
          </a:prstGeom>
          <a:solidFill>
            <a:schemeClr val="bg2">
              <a:lumMod val="25000"/>
              <a:alpha val="36863"/>
            </a:schemeClr>
          </a:solidFill>
          <a:ln>
            <a:solidFill>
              <a:srgbClr val="000000">
                <a:alpha val="25882"/>
              </a:srgb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FFFF00"/>
                </a:solidFill>
              </a:rPr>
              <a:t>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B55A36-BD9F-4D5A-BEA4-35BF17FC98CF}"/>
              </a:ext>
            </a:extLst>
          </p:cNvPr>
          <p:cNvSpPr txBox="1"/>
          <p:nvPr/>
        </p:nvSpPr>
        <p:spPr>
          <a:xfrm>
            <a:off x="6814986" y="3242361"/>
            <a:ext cx="423832" cy="1107996"/>
          </a:xfrm>
          <a:prstGeom prst="rect">
            <a:avLst/>
          </a:prstGeom>
          <a:solidFill>
            <a:schemeClr val="bg2">
              <a:lumMod val="25000"/>
              <a:alpha val="36863"/>
            </a:schemeClr>
          </a:solidFill>
          <a:ln>
            <a:solidFill>
              <a:srgbClr val="000000">
                <a:alpha val="25882"/>
              </a:srgb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FFFF00"/>
                </a:solidFill>
              </a:rPr>
              <a:t>U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721360-4027-4FC4-8530-C15B9CDDCE30}"/>
              </a:ext>
            </a:extLst>
          </p:cNvPr>
          <p:cNvSpPr txBox="1"/>
          <p:nvPr/>
        </p:nvSpPr>
        <p:spPr>
          <a:xfrm>
            <a:off x="6018384" y="2688363"/>
            <a:ext cx="423832" cy="1107996"/>
          </a:xfrm>
          <a:prstGeom prst="rect">
            <a:avLst/>
          </a:prstGeom>
          <a:solidFill>
            <a:schemeClr val="bg2">
              <a:lumMod val="25000"/>
              <a:alpha val="36863"/>
            </a:schemeClr>
          </a:solidFill>
          <a:ln>
            <a:solidFill>
              <a:srgbClr val="000000">
                <a:alpha val="25882"/>
              </a:srgb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FFFF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40517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0E4F26-075C-4F8E-B53A-135C51CBBC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78" t="10063" r="30564" b="52831"/>
          <a:stretch/>
        </p:blipFill>
        <p:spPr>
          <a:xfrm>
            <a:off x="4543425" y="1885332"/>
            <a:ext cx="2562226" cy="2458068"/>
          </a:xfrm>
          <a:prstGeom prst="rect">
            <a:avLst/>
          </a:prstGeom>
        </p:spPr>
      </p:pic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D250D44B-F387-4D84-B7E5-EC1CAE256365}"/>
              </a:ext>
            </a:extLst>
          </p:cNvPr>
          <p:cNvSpPr/>
          <p:nvPr/>
        </p:nvSpPr>
        <p:spPr>
          <a:xfrm>
            <a:off x="5153025" y="2505075"/>
            <a:ext cx="1304925" cy="115252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30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EC2CE7-0D99-4621-AF59-55F758DEF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639" y="2193785"/>
            <a:ext cx="2047874" cy="192101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FA81468-0428-4959-B073-750AA1B7C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8713" y="2193785"/>
            <a:ext cx="8858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270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0E4F26-075C-4F8E-B53A-135C51CBBC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35" t="582" r="23110" b="44060"/>
          <a:stretch/>
        </p:blipFill>
        <p:spPr>
          <a:xfrm>
            <a:off x="3962400" y="1257299"/>
            <a:ext cx="3638549" cy="36671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7FE29A-2A8B-4D62-952C-7E47C0D4AFBF}"/>
              </a:ext>
            </a:extLst>
          </p:cNvPr>
          <p:cNvSpPr txBox="1"/>
          <p:nvPr/>
        </p:nvSpPr>
        <p:spPr>
          <a:xfrm rot="20947113">
            <a:off x="4136026" y="1745039"/>
            <a:ext cx="423832" cy="1107996"/>
          </a:xfrm>
          <a:prstGeom prst="rect">
            <a:avLst/>
          </a:prstGeom>
          <a:solidFill>
            <a:schemeClr val="bg2">
              <a:lumMod val="25000"/>
              <a:alpha val="36863"/>
            </a:schemeClr>
          </a:solidFill>
          <a:ln>
            <a:solidFill>
              <a:srgbClr val="000000">
                <a:alpha val="25882"/>
              </a:srgb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FFFF00"/>
                </a:solidFill>
              </a:rPr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EC2F55-8F40-41D5-B5D6-A30B89A454EF}"/>
              </a:ext>
            </a:extLst>
          </p:cNvPr>
          <p:cNvSpPr txBox="1"/>
          <p:nvPr/>
        </p:nvSpPr>
        <p:spPr>
          <a:xfrm rot="20693841">
            <a:off x="6299845" y="1109611"/>
            <a:ext cx="423832" cy="1107996"/>
          </a:xfrm>
          <a:prstGeom prst="rect">
            <a:avLst/>
          </a:prstGeom>
          <a:solidFill>
            <a:schemeClr val="bg2">
              <a:lumMod val="25000"/>
              <a:alpha val="36863"/>
            </a:schemeClr>
          </a:solidFill>
          <a:ln>
            <a:solidFill>
              <a:srgbClr val="000000">
                <a:alpha val="25882"/>
              </a:srgb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FFFF00"/>
                </a:solidFill>
              </a:rPr>
              <a:t>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C8A142-B420-4B23-9553-14CCD75EA5B0}"/>
              </a:ext>
            </a:extLst>
          </p:cNvPr>
          <p:cNvSpPr txBox="1"/>
          <p:nvPr/>
        </p:nvSpPr>
        <p:spPr>
          <a:xfrm rot="20863819">
            <a:off x="4892883" y="3300178"/>
            <a:ext cx="423832" cy="1107996"/>
          </a:xfrm>
          <a:prstGeom prst="rect">
            <a:avLst/>
          </a:prstGeom>
          <a:solidFill>
            <a:schemeClr val="bg2">
              <a:lumMod val="25000"/>
              <a:alpha val="36863"/>
            </a:schemeClr>
          </a:solidFill>
          <a:ln>
            <a:solidFill>
              <a:srgbClr val="000000">
                <a:alpha val="25882"/>
              </a:srgb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FFFF00"/>
                </a:solidFill>
              </a:rPr>
              <a:t>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CBA3A2-0662-43DD-9C42-3425F58DC3A7}"/>
              </a:ext>
            </a:extLst>
          </p:cNvPr>
          <p:cNvSpPr txBox="1"/>
          <p:nvPr/>
        </p:nvSpPr>
        <p:spPr>
          <a:xfrm rot="20592803">
            <a:off x="6331130" y="3259724"/>
            <a:ext cx="423832" cy="1107996"/>
          </a:xfrm>
          <a:prstGeom prst="rect">
            <a:avLst/>
          </a:prstGeom>
          <a:solidFill>
            <a:schemeClr val="bg2">
              <a:lumMod val="25000"/>
              <a:alpha val="36863"/>
            </a:schemeClr>
          </a:solidFill>
          <a:ln>
            <a:solidFill>
              <a:srgbClr val="000000">
                <a:alpha val="25882"/>
              </a:srgb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FFFF00"/>
                </a:solidFill>
              </a:rPr>
              <a:t>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E4853B-91FF-49D3-988F-55DEF748F9E3}"/>
              </a:ext>
            </a:extLst>
          </p:cNvPr>
          <p:cNvSpPr txBox="1"/>
          <p:nvPr/>
        </p:nvSpPr>
        <p:spPr>
          <a:xfrm rot="20600239">
            <a:off x="5598224" y="3985707"/>
            <a:ext cx="423832" cy="1107996"/>
          </a:xfrm>
          <a:prstGeom prst="rect">
            <a:avLst/>
          </a:prstGeom>
          <a:solidFill>
            <a:schemeClr val="bg2">
              <a:lumMod val="25000"/>
              <a:alpha val="36863"/>
            </a:schemeClr>
          </a:solidFill>
          <a:ln>
            <a:solidFill>
              <a:srgbClr val="000000">
                <a:alpha val="25882"/>
              </a:srgb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FFFF00"/>
                </a:solidFill>
              </a:rPr>
              <a:t>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83E76B-4379-4CA5-A9BB-9EB8EC9718A0}"/>
              </a:ext>
            </a:extLst>
          </p:cNvPr>
          <p:cNvSpPr txBox="1"/>
          <p:nvPr/>
        </p:nvSpPr>
        <p:spPr>
          <a:xfrm>
            <a:off x="1811696" y="2542263"/>
            <a:ext cx="423832" cy="769441"/>
          </a:xfrm>
          <a:prstGeom prst="rect">
            <a:avLst/>
          </a:prstGeom>
          <a:solidFill>
            <a:schemeClr val="bg2">
              <a:lumMod val="25000"/>
              <a:alpha val="36863"/>
            </a:schemeClr>
          </a:solidFill>
          <a:ln>
            <a:solidFill>
              <a:srgbClr val="000000">
                <a:alpha val="25882"/>
              </a:srgb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FF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90472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10220</TotalTime>
  <Words>49</Words>
  <Application>Microsoft Office PowerPoint</Application>
  <PresentationFormat>Widescreen</PresentationFormat>
  <Paragraphs>48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 Black</vt:lpstr>
      <vt:lpstr>Arial Narrow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Long</dc:creator>
  <cp:lastModifiedBy>Paul Long</cp:lastModifiedBy>
  <cp:revision>26</cp:revision>
  <dcterms:created xsi:type="dcterms:W3CDTF">2017-11-27T16:34:58Z</dcterms:created>
  <dcterms:modified xsi:type="dcterms:W3CDTF">2018-03-09T19:17:50Z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Paul@KNOXIE</vt:lpwstr>
  </property>
  <property fmtid="{D5CDD505-2E9C-101B-9397-08002B2CF9AE}" pid="6" name="MSIP_Label_f42aa342-8706-4288-bd11-ebb85995028c_SetDate">
    <vt:lpwstr>2017-11-27T14:48:55.0185226-05:00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