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7" r:id="rId3"/>
    <p:sldId id="269" r:id="rId4"/>
    <p:sldId id="270" r:id="rId5"/>
    <p:sldId id="271" r:id="rId6"/>
    <p:sldId id="261" r:id="rId7"/>
    <p:sldId id="268" r:id="rId8"/>
    <p:sldId id="262" r:id="rId9"/>
    <p:sldId id="272" r:id="rId10"/>
    <p:sldId id="263" r:id="rId11"/>
    <p:sldId id="265" r:id="rId12"/>
    <p:sldId id="264" r:id="rId13"/>
    <p:sldId id="266" r:id="rId14"/>
    <p:sldId id="258" r:id="rId15"/>
    <p:sldId id="267" r:id="rId16"/>
    <p:sldId id="259" r:id="rId17"/>
    <p:sldId id="260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340B-B2F0-44D2-B94A-CA6CE60D64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FFF6-9D3A-43A2-9BC5-0E29ACA6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1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0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8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1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6BD-A43F-41BC-A247-126D7DF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52DB-1803-4164-B012-3B840B5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C6ED-736E-4BBF-A062-0CB5C7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61F-7353-485C-9F8F-4EB6C52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FCF-C14B-4708-B969-16DD3D3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8667-29E2-4DAC-960A-3A9D849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F272-ADE8-4260-A270-1427E06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B3AA-EB46-49AD-AF4C-2DF5419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0E9-563A-4468-8638-E8B6589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909-01B1-4F06-8BA7-80FB070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0AE-DF93-4761-A26C-7F2EFEDC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DC6-C4A9-4938-96E1-5CB9A7BF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CA0-0CE1-494D-974E-60A8F4C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1F41-B8D9-4124-9491-3C16C13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A95C-0DBC-44AC-972B-043E8C3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62-5728-4CA2-89B4-54901FF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FC16-38B6-402D-B721-65DB26D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489-81E1-4DA3-8E97-92FB79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D8F-0048-4F36-A5BE-882B011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FC3-0603-48FC-9D6E-ECD608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BC5-1166-4E4A-BA42-D2C32C86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40B-04BE-4C40-9328-FC2028B6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892-B0CE-4EA1-9481-0881A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D384-168B-431F-AD9A-560FA07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9D14-AD1A-4ECA-8AC9-2ED654A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D16-B75B-4514-B927-4931692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8F8-1247-4297-AF7B-FC810FFE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3ACD-D2F2-49A8-AA9F-71C4A40B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EF-36F8-49BB-849A-956821C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B9E-7163-425C-94DE-BFAC7DD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521-DA89-4EE7-BAB1-311CEA7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8A7-F707-4F11-ADD5-0D6EE04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EFC-BE76-4FB0-81BE-47F310A4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5A57-3068-453E-B3CD-A392BFE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C487-A4FA-4642-9937-ADD62864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23E8-AC36-4C89-AF6E-29A181C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71201-AAD0-4B37-9708-76F49A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CD0A-7C60-4FF1-B071-BB7C1B4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207-618D-4396-A98D-557A427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841-BDD8-4012-819B-18854DC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2212-D367-4383-BAB7-2802F93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5218D-7D23-4B37-A6B7-3E8F48C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55B4-72E8-4A76-B7F4-7B2092D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509B-1171-42A1-ADC4-2658F5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ADA8-81B8-47E8-86A8-B40FB8D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C3A8-99FA-4594-883E-A68B7D2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49E-BA6A-47D2-ABC2-86FF0597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EED-AD7C-44F5-904C-187E7E2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9A4D-A584-4E8F-90EB-46558CB4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2FD6-21AE-4435-997C-3391729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EE6-0809-4864-9AAA-DB3B897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17B3-040A-431E-BF3B-CFFDB47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028-895D-4BA2-8C12-E8992E82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9D5D-C83D-431F-ADE0-3AEC445A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90D0-04A9-4FD4-8F56-7E818F4E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1A9B-9D5E-428A-B616-A483FA24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401A-C008-4744-865D-4110DE1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D36C-C2D7-4723-A253-36B64B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23D0-31FE-45DF-95B3-0AFE7F9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C682-A7D3-4C07-845F-20C147B3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E502-B468-46F8-A871-B5470329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61FD-B4C5-4C11-9C2B-341349F118F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5776-7398-4E3E-A9A7-B475FD4B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197C-7CCF-48E4-B718-E5695534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2BDAA7-AEB6-480A-BB48-ECACB9BD6187}"/>
              </a:ext>
            </a:extLst>
          </p:cNvPr>
          <p:cNvSpPr/>
          <p:nvPr/>
        </p:nvSpPr>
        <p:spPr>
          <a:xfrm>
            <a:off x="2352907" y="747132"/>
            <a:ext cx="5675971" cy="4438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0F013-6274-48A2-8C75-00AF7FFE0617}"/>
              </a:ext>
            </a:extLst>
          </p:cNvPr>
          <p:cNvSpPr/>
          <p:nvPr/>
        </p:nvSpPr>
        <p:spPr>
          <a:xfrm>
            <a:off x="4661210" y="2888166"/>
            <a:ext cx="925551" cy="167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87A8D5-78E4-473B-BD19-442DBEA084C0}"/>
              </a:ext>
            </a:extLst>
          </p:cNvPr>
          <p:cNvSpPr/>
          <p:nvPr/>
        </p:nvSpPr>
        <p:spPr>
          <a:xfrm rot="16200000">
            <a:off x="5040350" y="2263695"/>
            <a:ext cx="167269" cy="92555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26A7524A-1E67-4D17-B54E-FA9B5444B4BC}"/>
              </a:ext>
            </a:extLst>
          </p:cNvPr>
          <p:cNvSpPr/>
          <p:nvPr/>
        </p:nvSpPr>
        <p:spPr>
          <a:xfrm rot="5400000" flipV="1">
            <a:off x="5040350" y="2754354"/>
            <a:ext cx="167270" cy="92555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 rot="5400000"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4486274" y="-133099"/>
            <a:ext cx="2886075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5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3334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3867149" y="1658956"/>
            <a:ext cx="7677150" cy="3016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9000" b="1" dirty="0">
                <a:ln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?++</a:t>
            </a:r>
          </a:p>
        </p:txBody>
      </p:sp>
    </p:spTree>
    <p:extLst>
      <p:ext uri="{BB962C8B-B14F-4D97-AF65-F5344CB8AC3E}">
        <p14:creationId xmlns:p14="http://schemas.microsoft.com/office/powerpoint/2010/main" val="132323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1A4C1-2E5C-4DB8-B708-131FAA7844C9}"/>
              </a:ext>
            </a:extLst>
          </p:cNvPr>
          <p:cNvSpPr txBox="1"/>
          <p:nvPr/>
        </p:nvSpPr>
        <p:spPr>
          <a:xfrm>
            <a:off x="5476874" y="2643551"/>
            <a:ext cx="2886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21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780E6BCA-7B56-4104-9993-08589BDB969A}"/>
              </a:ext>
            </a:extLst>
          </p:cNvPr>
          <p:cNvSpPr/>
          <p:nvPr/>
        </p:nvSpPr>
        <p:spPr>
          <a:xfrm rot="10800000" flipH="1" flipV="1">
            <a:off x="5157889" y="2720898"/>
            <a:ext cx="1876221" cy="2069479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4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 flipV="1">
            <a:off x="4814508" y="2765503"/>
            <a:ext cx="1876221" cy="2069479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9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0A359F-E561-4E2A-AF05-B22EF1230944}"/>
              </a:ext>
            </a:extLst>
          </p:cNvPr>
          <p:cNvSpPr/>
          <p:nvPr/>
        </p:nvSpPr>
        <p:spPr>
          <a:xfrm>
            <a:off x="4476751" y="3138719"/>
            <a:ext cx="3035301" cy="103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180°</a:t>
            </a:r>
          </a:p>
        </p:txBody>
      </p:sp>
    </p:spTree>
    <p:extLst>
      <p:ext uri="{BB962C8B-B14F-4D97-AF65-F5344CB8AC3E}">
        <p14:creationId xmlns:p14="http://schemas.microsoft.com/office/powerpoint/2010/main" val="41598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CC54F-4F24-47A6-AC28-00ECA2B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2143124"/>
            <a:ext cx="2837082" cy="22501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92E4B48-C2ED-435D-BE82-5BDA82DD4DA6}"/>
              </a:ext>
            </a:extLst>
          </p:cNvPr>
          <p:cNvSpPr/>
          <p:nvPr/>
        </p:nvSpPr>
        <p:spPr>
          <a:xfrm>
            <a:off x="5467350" y="3036118"/>
            <a:ext cx="628650" cy="540311"/>
          </a:xfrm>
          <a:prstGeom prst="leftRightArrow">
            <a:avLst>
              <a:gd name="adj1" fmla="val 18775"/>
              <a:gd name="adj2" fmla="val 35555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7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1914525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40589-68E1-4414-909A-68539D0C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14" y="1956983"/>
            <a:ext cx="3221772" cy="2944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086B1-7A7F-4489-9827-E4E5B37F3345}"/>
              </a:ext>
            </a:extLst>
          </p:cNvPr>
          <p:cNvCxnSpPr/>
          <p:nvPr/>
        </p:nvCxnSpPr>
        <p:spPr>
          <a:xfrm>
            <a:off x="5745192" y="3795623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0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EDC3-DBAC-4AF6-A5AA-0E7E020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1767671"/>
            <a:ext cx="3159964" cy="300767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C40F50-9E42-4720-977F-DB272784E453}"/>
              </a:ext>
            </a:extLst>
          </p:cNvPr>
          <p:cNvCxnSpPr/>
          <p:nvPr/>
        </p:nvCxnSpPr>
        <p:spPr>
          <a:xfrm>
            <a:off x="5003321" y="4537495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0E2BBC-E0BF-4B37-8140-E0D952E6C625}"/>
              </a:ext>
            </a:extLst>
          </p:cNvPr>
          <p:cNvCxnSpPr/>
          <p:nvPr/>
        </p:nvCxnSpPr>
        <p:spPr>
          <a:xfrm>
            <a:off x="6901131" y="3605842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45D4A4-9C14-4AE9-BAE2-A34670E4FC57}"/>
              </a:ext>
            </a:extLst>
          </p:cNvPr>
          <p:cNvCxnSpPr/>
          <p:nvPr/>
        </p:nvCxnSpPr>
        <p:spPr>
          <a:xfrm>
            <a:off x="5003321" y="2622431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1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EDC3-DBAC-4AF6-A5AA-0E7E020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1767671"/>
            <a:ext cx="3159964" cy="3007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53962-F4F5-4D04-8481-082A5573B1F2}"/>
              </a:ext>
            </a:extLst>
          </p:cNvPr>
          <p:cNvSpPr txBox="1"/>
          <p:nvPr/>
        </p:nvSpPr>
        <p:spPr>
          <a:xfrm>
            <a:off x="1161319" y="2058650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E0FDC-C94E-4860-9E51-0D08DA9955DE}"/>
              </a:ext>
            </a:extLst>
          </p:cNvPr>
          <p:cNvSpPr txBox="1"/>
          <p:nvPr/>
        </p:nvSpPr>
        <p:spPr>
          <a:xfrm>
            <a:off x="1999519" y="4052072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8C712-5DEC-4DD8-A448-F28B147317F5}"/>
              </a:ext>
            </a:extLst>
          </p:cNvPr>
          <p:cNvSpPr txBox="1"/>
          <p:nvPr/>
        </p:nvSpPr>
        <p:spPr>
          <a:xfrm>
            <a:off x="5321071" y="2058650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92F98-03B6-4D04-BED2-AD3F5139F237}"/>
              </a:ext>
            </a:extLst>
          </p:cNvPr>
          <p:cNvSpPr txBox="1"/>
          <p:nvPr/>
        </p:nvSpPr>
        <p:spPr>
          <a:xfrm>
            <a:off x="9114694" y="1044396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4059-6220-434F-9AF1-BF6FA865C4EC}"/>
              </a:ext>
            </a:extLst>
          </p:cNvPr>
          <p:cNvSpPr txBox="1"/>
          <p:nvPr/>
        </p:nvSpPr>
        <p:spPr>
          <a:xfrm>
            <a:off x="9446403" y="3887450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6A28B-5F2A-48E9-A6AE-79C36F4082D5}"/>
              </a:ext>
            </a:extLst>
          </p:cNvPr>
          <p:cNvSpPr txBox="1"/>
          <p:nvPr/>
        </p:nvSpPr>
        <p:spPr>
          <a:xfrm>
            <a:off x="6645139" y="2058650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33075-893D-46F5-838C-2DAF8173A225}"/>
              </a:ext>
            </a:extLst>
          </p:cNvPr>
          <p:cNvSpPr txBox="1"/>
          <p:nvPr/>
        </p:nvSpPr>
        <p:spPr>
          <a:xfrm>
            <a:off x="5201888" y="324236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6F437-2190-47A8-ABF3-EEEB7D7B19D8}"/>
              </a:ext>
            </a:extLst>
          </p:cNvPr>
          <p:cNvSpPr txBox="1"/>
          <p:nvPr/>
        </p:nvSpPr>
        <p:spPr>
          <a:xfrm>
            <a:off x="5991824" y="3523497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5A36-BD9F-4D5A-BEA4-35BF17FC98CF}"/>
              </a:ext>
            </a:extLst>
          </p:cNvPr>
          <p:cNvSpPr txBox="1"/>
          <p:nvPr/>
        </p:nvSpPr>
        <p:spPr>
          <a:xfrm>
            <a:off x="6814986" y="324236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21360-4027-4FC4-8530-C15B9CDDCE30}"/>
              </a:ext>
            </a:extLst>
          </p:cNvPr>
          <p:cNvSpPr txBox="1"/>
          <p:nvPr/>
        </p:nvSpPr>
        <p:spPr>
          <a:xfrm>
            <a:off x="6018384" y="2688363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051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8" t="10063" r="30564" b="52831"/>
          <a:stretch/>
        </p:blipFill>
        <p:spPr>
          <a:xfrm>
            <a:off x="4543425" y="1885332"/>
            <a:ext cx="2562226" cy="2458068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5153025" y="2505075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C2CE7-0D99-4621-AF59-55F758DE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9" y="2193785"/>
            <a:ext cx="2047874" cy="19210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A81468-0428-4959-B073-750AA1B7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3" y="2193785"/>
            <a:ext cx="885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FE29A-2A8B-4D62-952C-7E47C0D4AFBF}"/>
              </a:ext>
            </a:extLst>
          </p:cNvPr>
          <p:cNvSpPr txBox="1"/>
          <p:nvPr/>
        </p:nvSpPr>
        <p:spPr>
          <a:xfrm rot="20947113">
            <a:off x="4136026" y="1745039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C2F55-8F40-41D5-B5D6-A30B89A454EF}"/>
              </a:ext>
            </a:extLst>
          </p:cNvPr>
          <p:cNvSpPr txBox="1"/>
          <p:nvPr/>
        </p:nvSpPr>
        <p:spPr>
          <a:xfrm rot="20693841">
            <a:off x="6299845" y="110961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A142-B420-4B23-9553-14CCD75EA5B0}"/>
              </a:ext>
            </a:extLst>
          </p:cNvPr>
          <p:cNvSpPr txBox="1"/>
          <p:nvPr/>
        </p:nvSpPr>
        <p:spPr>
          <a:xfrm rot="20863819">
            <a:off x="4892883" y="3300178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BA3A2-0662-43DD-9C42-3425F58DC3A7}"/>
              </a:ext>
            </a:extLst>
          </p:cNvPr>
          <p:cNvSpPr txBox="1"/>
          <p:nvPr/>
        </p:nvSpPr>
        <p:spPr>
          <a:xfrm rot="20592803">
            <a:off x="6331130" y="3259724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4853B-91FF-49D3-988F-55DEF748F9E3}"/>
              </a:ext>
            </a:extLst>
          </p:cNvPr>
          <p:cNvSpPr txBox="1"/>
          <p:nvPr/>
        </p:nvSpPr>
        <p:spPr>
          <a:xfrm rot="20600239">
            <a:off x="5598224" y="3985707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3E76B-4379-4CA5-A9BB-9EB8EC9718A0}"/>
              </a:ext>
            </a:extLst>
          </p:cNvPr>
          <p:cNvSpPr txBox="1"/>
          <p:nvPr/>
        </p:nvSpPr>
        <p:spPr>
          <a:xfrm>
            <a:off x="1811696" y="2542263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047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4090986" y="1643061"/>
            <a:ext cx="3381375" cy="289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43</Words>
  <Application>Microsoft Office PowerPoint</Application>
  <PresentationFormat>Widescreen</PresentationFormat>
  <Paragraphs>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23</cp:revision>
  <dcterms:created xsi:type="dcterms:W3CDTF">2017-11-27T16:34:58Z</dcterms:created>
  <dcterms:modified xsi:type="dcterms:W3CDTF">2017-12-07T22:38:33Z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2017-11-27T14:48:55.0185226-05:00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