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76E5-8BF7-419C-8A6A-DA0D4191CD8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BE228-525B-46CA-9B2A-D6891A55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EFAA-6816-41AD-BEF9-C24178CF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E2F5-3070-4212-BF16-8787ADFD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65BF-BC43-4F47-AB30-423D575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31EB-7213-4360-AF7D-CF25367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14CF-8522-4D9B-B200-8CB1456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182-57F3-4CE1-9DB8-DF366D1E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202B-8CA6-449F-9579-4F38A74C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B52-B7B1-4BD5-89F4-7CB33465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CC-2D39-4777-A3D6-D4C28F8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DD7D-77BA-432A-A048-FEC38C8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1F7F-05AA-486D-8A62-3ED0DA45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C894-8F9B-4F68-9C88-E6E446CE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DFA5-FD37-4E8A-93BC-0959B21C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D4C0-1375-4FD1-9072-2E0B2BE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A68-DE07-47C3-AF86-8B6F086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DD4-591F-4107-A457-B6E936AA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91DA-033C-4EE1-9687-68CB7856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AADC-DFC5-4CFC-9270-D22497DF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F285-BCD8-43B7-A1ED-F82D696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5550-180E-47F0-A760-2650FFA1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B5D-406B-4CB2-8B1B-B20334C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EA43-3401-4B66-A770-4BDF48C4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1FE-487A-4DBA-ABE9-F596719F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93D4-370C-4848-A2EA-D51B0C8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1F79-87E5-4A35-B8F6-E38CFBF6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45D2-1748-460A-B4B1-997BB16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317D-FD7E-4C2C-9F43-DCC6460C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CBEC-E248-4B47-87E9-E336C870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1409-E881-4A15-9846-34CA8EE4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4444-CB9B-4DBD-915D-E674AE5D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9A89-76CA-45B8-9251-D785FDE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7E8-019B-4F56-BB33-A09BAAE0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F4C8-D891-41FA-9FF9-94435B74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405A-10EC-4F4F-8C2D-39BDACA0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05D9A-DFC3-458C-9CA2-FEBA0C38A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1EAF-6C1F-4772-A6E0-1D1945C17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DF09-9B99-4161-85DF-BC7AC77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54F6-3875-4C60-AC2D-7CE7C8D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F6EE2-9540-404B-85AF-C8F9BB2E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2271-B944-4CBE-8F3E-CDF85C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9006-154F-4616-BE32-DB7EA62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B91F8-13B5-4AE1-96C5-B47A67C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47D3-9D18-4BAE-A891-DF0ECE4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E8687-BA6C-4C65-B278-46B5CA0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A5DD3-AA40-47DB-9A3B-FB56F4C2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35B1-899C-40D1-A927-37AD47F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DDA-F682-4C77-8D0A-4FA1B0B2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E2FE-5373-471B-B286-A24FA22C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04AC-588F-4A37-AE62-8CC6B925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3864-2AC7-4103-A6B0-52B15772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39D-42A5-416D-93C9-1C3910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2B45-B9A2-4EA6-9238-5AE5CFD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D02-388E-49C7-9EBF-0010746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58D62-99DD-44EF-A4FA-4D8A77DA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51F1-178A-44AE-B97B-D32F593B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11ED-9153-4173-B486-94C294D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3A32-478F-4243-9A2A-CB8E654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2C3F-0AA8-463D-8973-177941D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A954A-EC23-4696-9111-8E130FE6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678F-5118-400C-992A-95FE6D0C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A898-B504-460E-84B9-6C5E1CD7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19DD-013E-4DBF-AC13-153FC483606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FCF-4265-491F-A7B1-03FDA612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9F43-10B9-46D4-A925-BBD5402B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C63CF-BCBD-4359-B73B-F595E68F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12083"/>
            <a:ext cx="1905000" cy="16383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A63CF6-D983-4964-848C-CCF68C61BEE0}"/>
              </a:ext>
            </a:extLst>
          </p:cNvPr>
          <p:cNvSpPr/>
          <p:nvPr/>
        </p:nvSpPr>
        <p:spPr>
          <a:xfrm rot="16200000">
            <a:off x="4847254" y="254725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7B980E-E451-4737-84B0-086E27075F55}"/>
              </a:ext>
            </a:extLst>
          </p:cNvPr>
          <p:cNvSpPr/>
          <p:nvPr/>
        </p:nvSpPr>
        <p:spPr>
          <a:xfrm rot="2967926">
            <a:off x="5049752" y="258645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8C8E02-02AB-4B75-AC1E-8168C90AD33B}"/>
              </a:ext>
            </a:extLst>
          </p:cNvPr>
          <p:cNvSpPr/>
          <p:nvPr/>
        </p:nvSpPr>
        <p:spPr>
          <a:xfrm>
            <a:off x="5368547" y="2747331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70D5C8-3389-4C5A-8205-99300750AE65}"/>
              </a:ext>
            </a:extLst>
          </p:cNvPr>
          <p:cNvSpPr/>
          <p:nvPr/>
        </p:nvSpPr>
        <p:spPr>
          <a:xfrm rot="13273532">
            <a:off x="5328955" y="2535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9CE2D-F9D9-4B36-92AF-BF201172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8" t="14319" r="15804" b="14642"/>
          <a:stretch/>
        </p:blipFill>
        <p:spPr>
          <a:xfrm>
            <a:off x="4917232" y="1838131"/>
            <a:ext cx="1798391" cy="177281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236697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566379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5921632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251314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234381" y="212794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5899362" y="245917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8029562">
            <a:off x="5566379" y="283180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 rot="8029562">
            <a:off x="5236696" y="312505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7152759" y="1479055"/>
            <a:ext cx="160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 the word, the better the score.  Advance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557433" y="4099229"/>
            <a:ext cx="4198592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55743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71562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</p:spTree>
    <p:extLst>
      <p:ext uri="{BB962C8B-B14F-4D97-AF65-F5344CB8AC3E}">
        <p14:creationId xmlns:p14="http://schemas.microsoft.com/office/powerpoint/2010/main" val="12837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4880036" y="1365900"/>
            <a:ext cx="387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longer the word, the better the score.  Advance levels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880035" y="4099229"/>
            <a:ext cx="3875989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880035" y="5551582"/>
            <a:ext cx="186233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964969" y="5551583"/>
            <a:ext cx="1791056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901-3AC4-4622-9EDD-DB480249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6" t="5783" r="5712" b="7066"/>
          <a:stretch/>
        </p:blipFill>
        <p:spPr>
          <a:xfrm>
            <a:off x="4950612" y="2443118"/>
            <a:ext cx="2211355" cy="13875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364048" y="2627257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8191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6233016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6583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562697" y="28247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6108175" y="3251271"/>
            <a:ext cx="345335" cy="17599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13450318">
            <a:off x="6119960" y="3209321"/>
            <a:ext cx="322639" cy="1920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>
            <a:off x="6233016" y="345995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7232543" y="2443118"/>
            <a:ext cx="1523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 beware of lava tiles reaching the bottom.  Also longer words improve your fortune which means better letter</a:t>
            </a:r>
          </a:p>
        </p:txBody>
      </p:sp>
    </p:spTree>
    <p:extLst>
      <p:ext uri="{BB962C8B-B14F-4D97-AF65-F5344CB8AC3E}">
        <p14:creationId xmlns:p14="http://schemas.microsoft.com/office/powerpoint/2010/main" val="19292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66FDE1F-0012-442F-A900-738D516A2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7" t="5332" r="6271" b="5928"/>
          <a:stretch/>
        </p:blipFill>
        <p:spPr>
          <a:xfrm>
            <a:off x="3984302" y="1843016"/>
            <a:ext cx="1463225" cy="1459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3578582" y="12751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3900321" y="710641"/>
            <a:ext cx="3875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Pangram the letter volcano is about to blow!  Legend tells of a magical prodigy who’s knowledge of words will save the day.  Select adjacent tiles in any direction to spell words.  Longer words improve your fortune, which means better replacement letters.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3900321" y="3984086"/>
            <a:ext cx="885581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3910786" y="5405555"/>
            <a:ext cx="3709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4881541" y="3977708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4400502" y="207254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4818760" y="206549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4779172" y="229539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5494681" y="1751790"/>
            <a:ext cx="2380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levels to gain spells which let you rearrange the letters.  </a:t>
            </a:r>
          </a:p>
          <a:p>
            <a:endParaRPr lang="en-US" sz="1400" dirty="0"/>
          </a:p>
          <a:p>
            <a:r>
              <a:rPr lang="en-US" sz="1400" dirty="0"/>
              <a:t>Beware of lava tiles (like the E), because if they reach the bottom, the game is over.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7F9E2C-C6ED-4E5A-8F5F-414723D333F6}"/>
              </a:ext>
            </a:extLst>
          </p:cNvPr>
          <p:cNvSpPr/>
          <p:nvPr/>
        </p:nvSpPr>
        <p:spPr>
          <a:xfrm rot="8029562">
            <a:off x="4360914" y="268828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E9671F-E0A1-447C-95E6-94FF82DDC7E6}"/>
              </a:ext>
            </a:extLst>
          </p:cNvPr>
          <p:cNvSpPr/>
          <p:nvPr/>
        </p:nvSpPr>
        <p:spPr>
          <a:xfrm>
            <a:off x="5010038" y="3488570"/>
            <a:ext cx="1524005" cy="356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6209-1907-49A3-A77A-8BE6C08F5A86}"/>
              </a:ext>
            </a:extLst>
          </p:cNvPr>
          <p:cNvSpPr/>
          <p:nvPr/>
        </p:nvSpPr>
        <p:spPr>
          <a:xfrm>
            <a:off x="6288833" y="3970746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Longest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CE44C9-862D-4C35-BD7E-2F6D21FC6376}"/>
              </a:ext>
            </a:extLst>
          </p:cNvPr>
          <p:cNvSpPr/>
          <p:nvPr/>
        </p:nvSpPr>
        <p:spPr>
          <a:xfrm rot="9926062">
            <a:off x="4458294" y="2881191"/>
            <a:ext cx="950831" cy="178985"/>
          </a:xfrm>
          <a:prstGeom prst="rightArrow">
            <a:avLst>
              <a:gd name="adj1" fmla="val 29534"/>
              <a:gd name="adj2" fmla="val 1316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1F033-A817-4F32-AC99-7F3B3F7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28612"/>
            <a:ext cx="471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199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16</cp:revision>
  <dcterms:created xsi:type="dcterms:W3CDTF">2017-12-01T14:00:20Z</dcterms:created>
  <dcterms:modified xsi:type="dcterms:W3CDTF">2017-12-07T22:32:08Z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2017-12-01T09:58:09.4957051-05:00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