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61" r:id="rId6"/>
    <p:sldId id="272" r:id="rId7"/>
    <p:sldId id="259" r:id="rId8"/>
    <p:sldId id="262" r:id="rId9"/>
    <p:sldId id="263" r:id="rId10"/>
    <p:sldId id="265" r:id="rId11"/>
    <p:sldId id="266" r:id="rId12"/>
    <p:sldId id="264" r:id="rId13"/>
    <p:sldId id="267" r:id="rId14"/>
    <p:sldId id="268" r:id="rId15"/>
    <p:sldId id="270" r:id="rId16"/>
    <p:sldId id="271" r:id="rId17"/>
    <p:sldId id="269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1F65"/>
    <a:srgbClr val="404040"/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>
        <p:scale>
          <a:sx n="200" d="100"/>
          <a:sy n="200" d="100"/>
        </p:scale>
        <p:origin x="-3612" y="-1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8376E5-8BF7-419C-8A6A-DA0D4191CD89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0BE228-525B-46CA-9B2A-D6891A552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24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BE228-525B-46CA-9B2A-D6891A552F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044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BE228-525B-46CA-9B2A-D6891A552F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8397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BE228-525B-46CA-9B2A-D6891A552F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7902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BE228-525B-46CA-9B2A-D6891A552F9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1678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BE228-525B-46CA-9B2A-D6891A552F9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8583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BE228-525B-46CA-9B2A-D6891A552F9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10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BE228-525B-46CA-9B2A-D6891A552F9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865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BE228-525B-46CA-9B2A-D6891A552F9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818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BE228-525B-46CA-9B2A-D6891A552F9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458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BE228-525B-46CA-9B2A-D6891A552F9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708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BE228-525B-46CA-9B2A-D6891A552F9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17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BE228-525B-46CA-9B2A-D6891A552F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1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BE228-525B-46CA-9B2A-D6891A552F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9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BE228-525B-46CA-9B2A-D6891A552F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9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BE228-525B-46CA-9B2A-D6891A552F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80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BE228-525B-46CA-9B2A-D6891A552F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98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BE228-525B-46CA-9B2A-D6891A552F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842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BE228-525B-46CA-9B2A-D6891A552F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402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BE228-525B-46CA-9B2A-D6891A552F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49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FEFAA-6816-41AD-BEF9-C24178CFCD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D6E2F5-3070-4212-BF16-8787ADFD6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D65BF-BC43-4F47-AB30-423D57583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19DD-013E-4DBF-AC13-153FC4836066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C31EB-7213-4360-AF7D-CF253670D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E14CF-8522-4D9B-B200-8CB145629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3DF0-4006-4AB7-8F84-B50BD782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26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DF182-57F3-4CE1-9DB8-DF366D1E7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32202B-8CA6-449F-9579-4F38A74C6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CCB52-B7B1-4BD5-89F4-7CB33465E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19DD-013E-4DBF-AC13-153FC4836066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021CC-2D39-4777-A3D6-D4C28F8EF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5DD7D-77BA-432A-A048-FEC38C822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3DF0-4006-4AB7-8F84-B50BD782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848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C71F7F-05AA-486D-8A62-3ED0DA4588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99C894-8F9B-4F68-9C88-E6E446CE60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FDFA5-FD37-4E8A-93BC-0959B21C1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19DD-013E-4DBF-AC13-153FC4836066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8D4C0-1375-4FD1-9072-2E0B2BE7E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D0A68-DE07-47C3-AF86-8B6F08652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3DF0-4006-4AB7-8F84-B50BD782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800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88DD4-591F-4107-A457-B6E936AA7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B91DA-033C-4EE1-9687-68CB78569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EAADC-DFC5-4CFC-9270-D22497DFC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19DD-013E-4DBF-AC13-153FC4836066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3F285-BCD8-43B7-A1ED-F82D69676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05550-180E-47F0-A760-2650FFA1C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3DF0-4006-4AB7-8F84-B50BD782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AAB5D-406B-4CB2-8B1B-B20334C5E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8EA43-3401-4B66-A770-4BDF48C4C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F01FE-487A-4DBA-ABE9-F596719F7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19DD-013E-4DBF-AC13-153FC4836066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993D4-370C-4848-A2EA-D51B0C817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81F79-87E5-4A35-B8F6-E38CFBF63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3DF0-4006-4AB7-8F84-B50BD782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231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145D2-1748-460A-B4B1-997BB16F6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7317D-FD7E-4C2C-9F43-DCC6460C6C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D2CBEC-E248-4B47-87E9-E336C8704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81409-E881-4A15-9846-34CA8EE49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19DD-013E-4DBF-AC13-153FC4836066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24444-CB9B-4DBD-915D-E674AE5D1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E9A89-76CA-45B8-9251-D785FDE1C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3DF0-4006-4AB7-8F84-B50BD782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92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E67E8-019B-4F56-BB33-A09BAAE03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AF4C8-D891-41FA-9FF9-94435B74C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F1405A-10EC-4F4F-8C2D-39BDACA07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B05D9A-DFC3-458C-9CA2-FEBA0C38A5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4F1EAF-6C1F-4772-A6E0-1D1945C17C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5FDF09-9B99-4161-85DF-BC7AC7728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19DD-013E-4DBF-AC13-153FC4836066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F554F6-3875-4C60-AC2D-7CE7C8D39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3F6EE2-9540-404B-85AF-C8F9BB2EE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3DF0-4006-4AB7-8F84-B50BD782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33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E2271-B944-4CBE-8F3E-CDF85C7F0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949006-154F-4616-BE32-DB7EA6293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19DD-013E-4DBF-AC13-153FC4836066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1B91F8-13B5-4AE1-96C5-B47A67CF2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2447D3-9D18-4BAE-A891-DF0ECE476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3DF0-4006-4AB7-8F84-B50BD782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4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8E8687-BA6C-4C65-B278-46B5CA0A9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19DD-013E-4DBF-AC13-153FC4836066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4A5DD3-AA40-47DB-9A3B-FB56F4C2E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7135B1-899C-40D1-A927-37AD47FD7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3DF0-4006-4AB7-8F84-B50BD782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96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9FDDA-F682-4C77-8D0A-4FA1B0B2D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7E2FE-5373-471B-B286-A24FA22C4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8304AC-588F-4A37-AE62-8CC6B9252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63864-2AC7-4103-A6B0-52B157724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19DD-013E-4DBF-AC13-153FC4836066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3639D-42A5-416D-93C9-1C391044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E2B45-B9A2-4EA6-9238-5AE5CFDCA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3DF0-4006-4AB7-8F84-B50BD782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029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A8D02-388E-49C7-9EBF-001074689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758D62-99DD-44EF-A4FA-4D8A77DA39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3951F1-178A-44AE-B97B-D32F593B8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0011ED-9153-4173-B486-94C294D4C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19DD-013E-4DBF-AC13-153FC4836066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E3A32-478F-4243-9A2A-CB8E654F5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02C3F-0AA8-463D-8973-177941DA2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3DF0-4006-4AB7-8F84-B50BD782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69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AA954A-EC23-4696-9111-8E130FE6D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F678F-5118-400C-992A-95FE6D0C8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AA898-B504-460E-84B9-6C5E1CD75A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819DD-013E-4DBF-AC13-153FC4836066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97FCF-4265-491F-A7B1-03FDA61293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59F43-10B9-46D4-A925-BBD5402B3C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13DF0-4006-4AB7-8F84-B50BD782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7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2C63CF-BCBD-4359-B73B-F595E68FC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1812083"/>
            <a:ext cx="1905000" cy="1638300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10A63CF6-D983-4964-848C-CCF68C61BEE0}"/>
              </a:ext>
            </a:extLst>
          </p:cNvPr>
          <p:cNvSpPr/>
          <p:nvPr/>
        </p:nvSpPr>
        <p:spPr>
          <a:xfrm rot="16200000">
            <a:off x="4847254" y="2547254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77B980E-E451-4737-84B0-086E27075F55}"/>
              </a:ext>
            </a:extLst>
          </p:cNvPr>
          <p:cNvSpPr/>
          <p:nvPr/>
        </p:nvSpPr>
        <p:spPr>
          <a:xfrm rot="2967926">
            <a:off x="5049752" y="2586458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08C8E02-02AB-4B75-AC1E-8168C90AD33B}"/>
              </a:ext>
            </a:extLst>
          </p:cNvPr>
          <p:cNvSpPr/>
          <p:nvPr/>
        </p:nvSpPr>
        <p:spPr>
          <a:xfrm>
            <a:off x="5368547" y="2747331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A70D5C8-3389-4C5A-8205-99300750AE65}"/>
              </a:ext>
            </a:extLst>
          </p:cNvPr>
          <p:cNvSpPr/>
          <p:nvPr/>
        </p:nvSpPr>
        <p:spPr>
          <a:xfrm rot="13273532">
            <a:off x="5328955" y="2535592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891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0FCA5D36-8C1E-4241-8338-51CAAC079E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489" y="-169104"/>
            <a:ext cx="7762351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2E875998-5134-4334-B56A-52CBA7EDC258}"/>
              </a:ext>
            </a:extLst>
          </p:cNvPr>
          <p:cNvSpPr/>
          <p:nvPr/>
        </p:nvSpPr>
        <p:spPr>
          <a:xfrm>
            <a:off x="6617148" y="4469718"/>
            <a:ext cx="1296761" cy="20186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33C2376-9A44-498A-BC5B-DA616901B2F5}"/>
              </a:ext>
            </a:extLst>
          </p:cNvPr>
          <p:cNvSpPr/>
          <p:nvPr/>
        </p:nvSpPr>
        <p:spPr>
          <a:xfrm>
            <a:off x="4224718" y="4483449"/>
            <a:ext cx="2274469" cy="2118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D61F2A4-31DA-431F-A6FD-B186EE73D619}"/>
              </a:ext>
            </a:extLst>
          </p:cNvPr>
          <p:cNvSpPr/>
          <p:nvPr/>
        </p:nvSpPr>
        <p:spPr>
          <a:xfrm>
            <a:off x="4671148" y="889910"/>
            <a:ext cx="2412373" cy="1958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3CB8AFC-BEB2-4F3D-BADA-7817EDE52DA7}"/>
              </a:ext>
            </a:extLst>
          </p:cNvPr>
          <p:cNvSpPr/>
          <p:nvPr/>
        </p:nvSpPr>
        <p:spPr>
          <a:xfrm>
            <a:off x="7099949" y="177458"/>
            <a:ext cx="901178" cy="682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EA356B7-F52F-4BC6-9D20-1056F3D1A3BC}"/>
              </a:ext>
            </a:extLst>
          </p:cNvPr>
          <p:cNvSpPr/>
          <p:nvPr/>
        </p:nvSpPr>
        <p:spPr>
          <a:xfrm>
            <a:off x="5427522" y="177458"/>
            <a:ext cx="1189626" cy="682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D94A2B-26C1-48B6-82EF-BA1F1CFDC0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8952" y="1104355"/>
            <a:ext cx="4433210" cy="331404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75491A8-EA5B-4C2C-A048-E751C5A7E636}"/>
              </a:ext>
            </a:extLst>
          </p:cNvPr>
          <p:cNvSpPr/>
          <p:nvPr/>
        </p:nvSpPr>
        <p:spPr>
          <a:xfrm>
            <a:off x="4152898" y="169104"/>
            <a:ext cx="901178" cy="682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A2D7AE-E779-41F9-B90A-BC5411D76DD9}"/>
              </a:ext>
            </a:extLst>
          </p:cNvPr>
          <p:cNvSpPr txBox="1"/>
          <p:nvPr/>
        </p:nvSpPr>
        <p:spPr>
          <a:xfrm>
            <a:off x="4223652" y="131919"/>
            <a:ext cx="75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BE5118-306B-4FFA-A54E-5C601C8394FA}"/>
              </a:ext>
            </a:extLst>
          </p:cNvPr>
          <p:cNvSpPr txBox="1"/>
          <p:nvPr/>
        </p:nvSpPr>
        <p:spPr>
          <a:xfrm>
            <a:off x="5634127" y="133209"/>
            <a:ext cx="75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Score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AC14BD-8A83-4C74-898C-3B4C9220ED91}"/>
              </a:ext>
            </a:extLst>
          </p:cNvPr>
          <p:cNvSpPr txBox="1"/>
          <p:nvPr/>
        </p:nvSpPr>
        <p:spPr>
          <a:xfrm>
            <a:off x="7194677" y="131917"/>
            <a:ext cx="75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Mana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6EB81B-AFB2-4FBA-9D99-048A1C443DF8}"/>
              </a:ext>
            </a:extLst>
          </p:cNvPr>
          <p:cNvSpPr/>
          <p:nvPr/>
        </p:nvSpPr>
        <p:spPr>
          <a:xfrm>
            <a:off x="4220733" y="4671588"/>
            <a:ext cx="2276669" cy="13935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9EBA8E-B57F-4AE8-BBE1-B837D15B557C}"/>
              </a:ext>
            </a:extLst>
          </p:cNvPr>
          <p:cNvSpPr/>
          <p:nvPr/>
        </p:nvSpPr>
        <p:spPr>
          <a:xfrm>
            <a:off x="6609371" y="4671588"/>
            <a:ext cx="1304539" cy="13935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336D1A6-639E-481D-BECE-EECC489038CC}"/>
              </a:ext>
            </a:extLst>
          </p:cNvPr>
          <p:cNvSpPr/>
          <p:nvPr/>
        </p:nvSpPr>
        <p:spPr>
          <a:xfrm>
            <a:off x="7187168" y="851163"/>
            <a:ext cx="726741" cy="245416"/>
          </a:xfrm>
          <a:prstGeom prst="roundRect">
            <a:avLst/>
          </a:prstGeom>
          <a:solidFill>
            <a:srgbClr val="4C1F6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Cast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9D2AFE-9F9D-4115-A04C-0E9E528FA050}"/>
              </a:ext>
            </a:extLst>
          </p:cNvPr>
          <p:cNvSpPr/>
          <p:nvPr/>
        </p:nvSpPr>
        <p:spPr>
          <a:xfrm>
            <a:off x="10207690" y="183813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E679ADA-4B52-45D8-B69C-70ED61D3419C}"/>
              </a:ext>
            </a:extLst>
          </p:cNvPr>
          <p:cNvSpPr/>
          <p:nvPr/>
        </p:nvSpPr>
        <p:spPr>
          <a:xfrm>
            <a:off x="4961941" y="6130212"/>
            <a:ext cx="2959748" cy="45007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Click on letters </a:t>
            </a:r>
          </a:p>
          <a:p>
            <a:pPr algn="ctr"/>
            <a:r>
              <a:rPr lang="en-US" sz="1400" dirty="0"/>
              <a:t>to spell a word</a:t>
            </a:r>
          </a:p>
        </p:txBody>
      </p:sp>
      <p:sp>
        <p:nvSpPr>
          <p:cNvPr id="17" name="Frame 16">
            <a:extLst>
              <a:ext uri="{FF2B5EF4-FFF2-40B4-BE49-F238E27FC236}">
                <a16:creationId xmlns:a16="http://schemas.microsoft.com/office/drawing/2014/main" id="{F90CFC72-B5F9-43D2-93D5-4AA9525D2CA3}"/>
              </a:ext>
            </a:extLst>
          </p:cNvPr>
          <p:cNvSpPr/>
          <p:nvPr/>
        </p:nvSpPr>
        <p:spPr>
          <a:xfrm>
            <a:off x="4153452" y="1104354"/>
            <a:ext cx="3886198" cy="3314042"/>
          </a:xfrm>
          <a:prstGeom prst="frame">
            <a:avLst>
              <a:gd name="adj1" fmla="val 2322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id="{846FA173-1D6E-473B-B9BB-4ACE6EC26BD4}"/>
              </a:ext>
            </a:extLst>
          </p:cNvPr>
          <p:cNvSpPr/>
          <p:nvPr/>
        </p:nvSpPr>
        <p:spPr>
          <a:xfrm>
            <a:off x="3498980" y="-475860"/>
            <a:ext cx="5178489" cy="7791060"/>
          </a:xfrm>
          <a:prstGeom prst="fra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759929-BDA3-420D-BC64-1584AF85EDF3}"/>
              </a:ext>
            </a:extLst>
          </p:cNvPr>
          <p:cNvSpPr txBox="1"/>
          <p:nvPr/>
        </p:nvSpPr>
        <p:spPr>
          <a:xfrm>
            <a:off x="5549375" y="290018"/>
            <a:ext cx="918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205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636CAF-E37E-49CC-90E0-59ACB65E3E51}"/>
              </a:ext>
            </a:extLst>
          </p:cNvPr>
          <p:cNvSpPr txBox="1"/>
          <p:nvPr/>
        </p:nvSpPr>
        <p:spPr>
          <a:xfrm>
            <a:off x="4135786" y="290018"/>
            <a:ext cx="918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FF8574-4F5C-4C8A-8536-DF9E68318D6B}"/>
              </a:ext>
            </a:extLst>
          </p:cNvPr>
          <p:cNvSpPr txBox="1"/>
          <p:nvPr/>
        </p:nvSpPr>
        <p:spPr>
          <a:xfrm>
            <a:off x="7120806" y="316583"/>
            <a:ext cx="918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3FA923-B472-49D2-A73E-C082D5A7211F}"/>
              </a:ext>
            </a:extLst>
          </p:cNvPr>
          <p:cNvSpPr txBox="1"/>
          <p:nvPr/>
        </p:nvSpPr>
        <p:spPr>
          <a:xfrm>
            <a:off x="4601542" y="809025"/>
            <a:ext cx="1081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Fortune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2A5FF73-754B-45B0-9ED8-9B0A6D1EF08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324" t="15484" r="5058" b="24467"/>
          <a:stretch/>
        </p:blipFill>
        <p:spPr>
          <a:xfrm>
            <a:off x="5379077" y="936349"/>
            <a:ext cx="1055908" cy="102953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ECEE237-B7F2-447F-ADC9-0EE88DFB9FCD}"/>
              </a:ext>
            </a:extLst>
          </p:cNvPr>
          <p:cNvSpPr/>
          <p:nvPr/>
        </p:nvSpPr>
        <p:spPr>
          <a:xfrm>
            <a:off x="4203228" y="6130212"/>
            <a:ext cx="641305" cy="45007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E992C7-1C4D-4AB8-A6BC-87F9464F40ED}"/>
              </a:ext>
            </a:extLst>
          </p:cNvPr>
          <p:cNvSpPr txBox="1"/>
          <p:nvPr/>
        </p:nvSpPr>
        <p:spPr>
          <a:xfrm>
            <a:off x="4220733" y="4404402"/>
            <a:ext cx="22766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Submitted Words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9DB00E-0FCE-40D9-91C8-B68D2DF9D7EA}"/>
              </a:ext>
            </a:extLst>
          </p:cNvPr>
          <p:cNvSpPr txBox="1"/>
          <p:nvPr/>
        </p:nvSpPr>
        <p:spPr>
          <a:xfrm>
            <a:off x="6617149" y="4404401"/>
            <a:ext cx="130454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Auditioned</a:t>
            </a:r>
          </a:p>
        </p:txBody>
      </p:sp>
    </p:spTree>
    <p:extLst>
      <p:ext uri="{BB962C8B-B14F-4D97-AF65-F5344CB8AC3E}">
        <p14:creationId xmlns:p14="http://schemas.microsoft.com/office/powerpoint/2010/main" val="687059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0FCA5D36-8C1E-4241-8338-51CAAC079E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99" r="24152"/>
          <a:stretch/>
        </p:blipFill>
        <p:spPr>
          <a:xfrm>
            <a:off x="4037847" y="-169104"/>
            <a:ext cx="4436198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2E875998-5134-4334-B56A-52CBA7EDC258}"/>
              </a:ext>
            </a:extLst>
          </p:cNvPr>
          <p:cNvSpPr/>
          <p:nvPr/>
        </p:nvSpPr>
        <p:spPr>
          <a:xfrm>
            <a:off x="6617148" y="4469718"/>
            <a:ext cx="1296761" cy="20186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33C2376-9A44-498A-BC5B-DA616901B2F5}"/>
              </a:ext>
            </a:extLst>
          </p:cNvPr>
          <p:cNvSpPr/>
          <p:nvPr/>
        </p:nvSpPr>
        <p:spPr>
          <a:xfrm>
            <a:off x="4224718" y="4483449"/>
            <a:ext cx="2274469" cy="2118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D61F2A4-31DA-431F-A6FD-B186EE73D619}"/>
              </a:ext>
            </a:extLst>
          </p:cNvPr>
          <p:cNvSpPr/>
          <p:nvPr/>
        </p:nvSpPr>
        <p:spPr>
          <a:xfrm>
            <a:off x="4671148" y="889910"/>
            <a:ext cx="2412373" cy="1958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3CB8AFC-BEB2-4F3D-BADA-7817EDE52DA7}"/>
              </a:ext>
            </a:extLst>
          </p:cNvPr>
          <p:cNvSpPr/>
          <p:nvPr/>
        </p:nvSpPr>
        <p:spPr>
          <a:xfrm>
            <a:off x="7099949" y="177458"/>
            <a:ext cx="901178" cy="682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EA356B7-F52F-4BC6-9D20-1056F3D1A3BC}"/>
              </a:ext>
            </a:extLst>
          </p:cNvPr>
          <p:cNvSpPr/>
          <p:nvPr/>
        </p:nvSpPr>
        <p:spPr>
          <a:xfrm>
            <a:off x="5306383" y="177458"/>
            <a:ext cx="1310765" cy="682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5491A8-EA5B-4C2C-A048-E751C5A7E636}"/>
              </a:ext>
            </a:extLst>
          </p:cNvPr>
          <p:cNvSpPr/>
          <p:nvPr/>
        </p:nvSpPr>
        <p:spPr>
          <a:xfrm>
            <a:off x="4152898" y="169104"/>
            <a:ext cx="901178" cy="682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A2D7AE-E779-41F9-B90A-BC5411D76DD9}"/>
              </a:ext>
            </a:extLst>
          </p:cNvPr>
          <p:cNvSpPr txBox="1"/>
          <p:nvPr/>
        </p:nvSpPr>
        <p:spPr>
          <a:xfrm>
            <a:off x="4223652" y="131919"/>
            <a:ext cx="75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BE5118-306B-4FFA-A54E-5C601C8394FA}"/>
              </a:ext>
            </a:extLst>
          </p:cNvPr>
          <p:cNvSpPr txBox="1"/>
          <p:nvPr/>
        </p:nvSpPr>
        <p:spPr>
          <a:xfrm>
            <a:off x="5634127" y="133209"/>
            <a:ext cx="75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Score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AC14BD-8A83-4C74-898C-3B4C9220ED91}"/>
              </a:ext>
            </a:extLst>
          </p:cNvPr>
          <p:cNvSpPr txBox="1"/>
          <p:nvPr/>
        </p:nvSpPr>
        <p:spPr>
          <a:xfrm>
            <a:off x="7194677" y="131917"/>
            <a:ext cx="75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Mana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6EB81B-AFB2-4FBA-9D99-048A1C443DF8}"/>
              </a:ext>
            </a:extLst>
          </p:cNvPr>
          <p:cNvSpPr/>
          <p:nvPr/>
        </p:nvSpPr>
        <p:spPr>
          <a:xfrm>
            <a:off x="4220733" y="4671588"/>
            <a:ext cx="2276669" cy="13935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9EBA8E-B57F-4AE8-BBE1-B837D15B557C}"/>
              </a:ext>
            </a:extLst>
          </p:cNvPr>
          <p:cNvSpPr/>
          <p:nvPr/>
        </p:nvSpPr>
        <p:spPr>
          <a:xfrm>
            <a:off x="6609371" y="4671588"/>
            <a:ext cx="1304539" cy="13935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336D1A6-639E-481D-BECE-EECC489038CC}"/>
              </a:ext>
            </a:extLst>
          </p:cNvPr>
          <p:cNvSpPr/>
          <p:nvPr/>
        </p:nvSpPr>
        <p:spPr>
          <a:xfrm>
            <a:off x="7187168" y="851163"/>
            <a:ext cx="726741" cy="245416"/>
          </a:xfrm>
          <a:prstGeom prst="roundRect">
            <a:avLst/>
          </a:prstGeom>
          <a:solidFill>
            <a:srgbClr val="4C1F6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Cast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9D2AFE-9F9D-4115-A04C-0E9E528FA050}"/>
              </a:ext>
            </a:extLst>
          </p:cNvPr>
          <p:cNvSpPr/>
          <p:nvPr/>
        </p:nvSpPr>
        <p:spPr>
          <a:xfrm>
            <a:off x="10207690" y="183813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E679ADA-4B52-45D8-B69C-70ED61D3419C}"/>
              </a:ext>
            </a:extLst>
          </p:cNvPr>
          <p:cNvSpPr/>
          <p:nvPr/>
        </p:nvSpPr>
        <p:spPr>
          <a:xfrm>
            <a:off x="4961941" y="6130212"/>
            <a:ext cx="2959748" cy="45007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Click on letters </a:t>
            </a:r>
          </a:p>
          <a:p>
            <a:pPr algn="ctr"/>
            <a:r>
              <a:rPr lang="en-US" sz="1400" dirty="0"/>
              <a:t>to spell a word</a:t>
            </a:r>
          </a:p>
        </p:txBody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id="{846FA173-1D6E-473B-B9BB-4ACE6EC26BD4}"/>
              </a:ext>
            </a:extLst>
          </p:cNvPr>
          <p:cNvSpPr/>
          <p:nvPr/>
        </p:nvSpPr>
        <p:spPr>
          <a:xfrm>
            <a:off x="3498980" y="-475860"/>
            <a:ext cx="5178489" cy="7791060"/>
          </a:xfrm>
          <a:prstGeom prst="fra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759929-BDA3-420D-BC64-1584AF85EDF3}"/>
              </a:ext>
            </a:extLst>
          </p:cNvPr>
          <p:cNvSpPr txBox="1"/>
          <p:nvPr/>
        </p:nvSpPr>
        <p:spPr>
          <a:xfrm>
            <a:off x="5549375" y="290018"/>
            <a:ext cx="918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205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636CAF-E37E-49CC-90E0-59ACB65E3E51}"/>
              </a:ext>
            </a:extLst>
          </p:cNvPr>
          <p:cNvSpPr txBox="1"/>
          <p:nvPr/>
        </p:nvSpPr>
        <p:spPr>
          <a:xfrm>
            <a:off x="4135786" y="290018"/>
            <a:ext cx="918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FF8574-4F5C-4C8A-8536-DF9E68318D6B}"/>
              </a:ext>
            </a:extLst>
          </p:cNvPr>
          <p:cNvSpPr txBox="1"/>
          <p:nvPr/>
        </p:nvSpPr>
        <p:spPr>
          <a:xfrm>
            <a:off x="7120806" y="316583"/>
            <a:ext cx="918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3FA923-B472-49D2-A73E-C082D5A7211F}"/>
              </a:ext>
            </a:extLst>
          </p:cNvPr>
          <p:cNvSpPr txBox="1"/>
          <p:nvPr/>
        </p:nvSpPr>
        <p:spPr>
          <a:xfrm>
            <a:off x="4601542" y="809025"/>
            <a:ext cx="1081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Fortune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2A5FF73-754B-45B0-9ED8-9B0A6D1EF0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24" t="15484" r="5058" b="24467"/>
          <a:stretch/>
        </p:blipFill>
        <p:spPr>
          <a:xfrm>
            <a:off x="5379077" y="936349"/>
            <a:ext cx="1055908" cy="102953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ECEE237-B7F2-447F-ADC9-0EE88DFB9FCD}"/>
              </a:ext>
            </a:extLst>
          </p:cNvPr>
          <p:cNvSpPr/>
          <p:nvPr/>
        </p:nvSpPr>
        <p:spPr>
          <a:xfrm>
            <a:off x="4203228" y="6130212"/>
            <a:ext cx="641305" cy="45007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E992C7-1C4D-4AB8-A6BC-87F9464F40ED}"/>
              </a:ext>
            </a:extLst>
          </p:cNvPr>
          <p:cNvSpPr txBox="1"/>
          <p:nvPr/>
        </p:nvSpPr>
        <p:spPr>
          <a:xfrm>
            <a:off x="4220733" y="4404402"/>
            <a:ext cx="22766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Submitted Words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9DB00E-0FCE-40D9-91C8-B68D2DF9D7EA}"/>
              </a:ext>
            </a:extLst>
          </p:cNvPr>
          <p:cNvSpPr txBox="1"/>
          <p:nvPr/>
        </p:nvSpPr>
        <p:spPr>
          <a:xfrm>
            <a:off x="6617149" y="4404401"/>
            <a:ext cx="130454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Auditioned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C819673-0B0C-4ACE-A45E-22F4C59896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622" y="993306"/>
            <a:ext cx="3642779" cy="364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790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89EE0F-66DD-4EC4-8CEC-987B22D60A1D}"/>
              </a:ext>
            </a:extLst>
          </p:cNvPr>
          <p:cNvSpPr/>
          <p:nvPr/>
        </p:nvSpPr>
        <p:spPr>
          <a:xfrm>
            <a:off x="4152899" y="169104"/>
            <a:ext cx="3886199" cy="6483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84A7B2-8A83-40D6-8C0D-E76FFA516B5F}"/>
              </a:ext>
            </a:extLst>
          </p:cNvPr>
          <p:cNvSpPr/>
          <p:nvPr/>
        </p:nvSpPr>
        <p:spPr>
          <a:xfrm>
            <a:off x="4152898" y="169103"/>
            <a:ext cx="3886199" cy="64836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D94A2B-26C1-48B6-82EF-BA1F1CFDC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8952" y="1104355"/>
            <a:ext cx="4433210" cy="331404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75491A8-EA5B-4C2C-A048-E751C5A7E636}"/>
              </a:ext>
            </a:extLst>
          </p:cNvPr>
          <p:cNvSpPr/>
          <p:nvPr/>
        </p:nvSpPr>
        <p:spPr>
          <a:xfrm>
            <a:off x="4152898" y="169103"/>
            <a:ext cx="3886200" cy="93992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A2D7AE-E779-41F9-B90A-BC5411D76DD9}"/>
              </a:ext>
            </a:extLst>
          </p:cNvPr>
          <p:cNvSpPr txBox="1"/>
          <p:nvPr/>
        </p:nvSpPr>
        <p:spPr>
          <a:xfrm>
            <a:off x="4223652" y="131919"/>
            <a:ext cx="75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BE5118-306B-4FFA-A54E-5C601C8394FA}"/>
              </a:ext>
            </a:extLst>
          </p:cNvPr>
          <p:cNvSpPr txBox="1"/>
          <p:nvPr/>
        </p:nvSpPr>
        <p:spPr>
          <a:xfrm>
            <a:off x="5634127" y="133209"/>
            <a:ext cx="75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Score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AC14BD-8A83-4C74-898C-3B4C9220ED91}"/>
              </a:ext>
            </a:extLst>
          </p:cNvPr>
          <p:cNvSpPr txBox="1"/>
          <p:nvPr/>
        </p:nvSpPr>
        <p:spPr>
          <a:xfrm>
            <a:off x="7194677" y="131917"/>
            <a:ext cx="75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Mana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6EB81B-AFB2-4FBA-9D99-048A1C443DF8}"/>
              </a:ext>
            </a:extLst>
          </p:cNvPr>
          <p:cNvSpPr/>
          <p:nvPr/>
        </p:nvSpPr>
        <p:spPr>
          <a:xfrm>
            <a:off x="4220733" y="4671588"/>
            <a:ext cx="2276669" cy="13935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9EBA8E-B57F-4AE8-BBE1-B837D15B557C}"/>
              </a:ext>
            </a:extLst>
          </p:cNvPr>
          <p:cNvSpPr/>
          <p:nvPr/>
        </p:nvSpPr>
        <p:spPr>
          <a:xfrm>
            <a:off x="6609371" y="4671588"/>
            <a:ext cx="1304539" cy="13935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336D1A6-639E-481D-BECE-EECC489038CC}"/>
              </a:ext>
            </a:extLst>
          </p:cNvPr>
          <p:cNvSpPr/>
          <p:nvPr/>
        </p:nvSpPr>
        <p:spPr>
          <a:xfrm>
            <a:off x="7187168" y="851163"/>
            <a:ext cx="726741" cy="245416"/>
          </a:xfrm>
          <a:prstGeom prst="roundRect">
            <a:avLst/>
          </a:prstGeom>
          <a:solidFill>
            <a:srgbClr val="4C1F6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Cast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9D2AFE-9F9D-4115-A04C-0E9E528FA050}"/>
              </a:ext>
            </a:extLst>
          </p:cNvPr>
          <p:cNvSpPr/>
          <p:nvPr/>
        </p:nvSpPr>
        <p:spPr>
          <a:xfrm>
            <a:off x="10207690" y="183813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E679ADA-4B52-45D8-B69C-70ED61D3419C}"/>
              </a:ext>
            </a:extLst>
          </p:cNvPr>
          <p:cNvSpPr/>
          <p:nvPr/>
        </p:nvSpPr>
        <p:spPr>
          <a:xfrm>
            <a:off x="4961941" y="6130212"/>
            <a:ext cx="2959748" cy="45007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Click on letters </a:t>
            </a:r>
          </a:p>
          <a:p>
            <a:pPr algn="ctr"/>
            <a:r>
              <a:rPr lang="en-US" sz="1400" dirty="0"/>
              <a:t>to spell a word</a:t>
            </a:r>
          </a:p>
        </p:txBody>
      </p:sp>
      <p:sp>
        <p:nvSpPr>
          <p:cNvPr id="17" name="Frame 16">
            <a:extLst>
              <a:ext uri="{FF2B5EF4-FFF2-40B4-BE49-F238E27FC236}">
                <a16:creationId xmlns:a16="http://schemas.microsoft.com/office/drawing/2014/main" id="{F90CFC72-B5F9-43D2-93D5-4AA9525D2CA3}"/>
              </a:ext>
            </a:extLst>
          </p:cNvPr>
          <p:cNvSpPr/>
          <p:nvPr/>
        </p:nvSpPr>
        <p:spPr>
          <a:xfrm>
            <a:off x="4153452" y="1104354"/>
            <a:ext cx="3886198" cy="3314042"/>
          </a:xfrm>
          <a:prstGeom prst="frame">
            <a:avLst>
              <a:gd name="adj1" fmla="val 2322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id="{846FA173-1D6E-473B-B9BB-4ACE6EC26BD4}"/>
              </a:ext>
            </a:extLst>
          </p:cNvPr>
          <p:cNvSpPr/>
          <p:nvPr/>
        </p:nvSpPr>
        <p:spPr>
          <a:xfrm>
            <a:off x="3498980" y="-475860"/>
            <a:ext cx="5178489" cy="7791060"/>
          </a:xfrm>
          <a:prstGeom prst="fra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759929-BDA3-420D-BC64-1584AF85EDF3}"/>
              </a:ext>
            </a:extLst>
          </p:cNvPr>
          <p:cNvSpPr txBox="1"/>
          <p:nvPr/>
        </p:nvSpPr>
        <p:spPr>
          <a:xfrm>
            <a:off x="5549375" y="290018"/>
            <a:ext cx="918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205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636CAF-E37E-49CC-90E0-59ACB65E3E51}"/>
              </a:ext>
            </a:extLst>
          </p:cNvPr>
          <p:cNvSpPr txBox="1"/>
          <p:nvPr/>
        </p:nvSpPr>
        <p:spPr>
          <a:xfrm>
            <a:off x="4135786" y="290018"/>
            <a:ext cx="918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FF8574-4F5C-4C8A-8536-DF9E68318D6B}"/>
              </a:ext>
            </a:extLst>
          </p:cNvPr>
          <p:cNvSpPr txBox="1"/>
          <p:nvPr/>
        </p:nvSpPr>
        <p:spPr>
          <a:xfrm>
            <a:off x="7120806" y="316583"/>
            <a:ext cx="918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3FA923-B472-49D2-A73E-C082D5A7211F}"/>
              </a:ext>
            </a:extLst>
          </p:cNvPr>
          <p:cNvSpPr txBox="1"/>
          <p:nvPr/>
        </p:nvSpPr>
        <p:spPr>
          <a:xfrm>
            <a:off x="4601542" y="809025"/>
            <a:ext cx="1081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Fortune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2A5FF73-754B-45B0-9ED8-9B0A6D1EF0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24" t="15484" r="5058" b="24467"/>
          <a:stretch/>
        </p:blipFill>
        <p:spPr>
          <a:xfrm>
            <a:off x="5379077" y="936349"/>
            <a:ext cx="1055908" cy="102953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ECEE237-B7F2-447F-ADC9-0EE88DFB9FCD}"/>
              </a:ext>
            </a:extLst>
          </p:cNvPr>
          <p:cNvSpPr/>
          <p:nvPr/>
        </p:nvSpPr>
        <p:spPr>
          <a:xfrm>
            <a:off x="4203228" y="6130212"/>
            <a:ext cx="641305" cy="45007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E992C7-1C4D-4AB8-A6BC-87F9464F40ED}"/>
              </a:ext>
            </a:extLst>
          </p:cNvPr>
          <p:cNvSpPr txBox="1"/>
          <p:nvPr/>
        </p:nvSpPr>
        <p:spPr>
          <a:xfrm>
            <a:off x="4220733" y="4404402"/>
            <a:ext cx="22766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Submitted Words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9DB00E-0FCE-40D9-91C8-B68D2DF9D7EA}"/>
              </a:ext>
            </a:extLst>
          </p:cNvPr>
          <p:cNvSpPr txBox="1"/>
          <p:nvPr/>
        </p:nvSpPr>
        <p:spPr>
          <a:xfrm>
            <a:off x="6617149" y="4404401"/>
            <a:ext cx="130454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Auditioned</a:t>
            </a:r>
          </a:p>
        </p:txBody>
      </p:sp>
    </p:spTree>
    <p:extLst>
      <p:ext uri="{BB962C8B-B14F-4D97-AF65-F5344CB8AC3E}">
        <p14:creationId xmlns:p14="http://schemas.microsoft.com/office/powerpoint/2010/main" val="2681480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0FCA5D36-8C1E-4241-8338-51CAAC079E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99" r="24152"/>
          <a:stretch/>
        </p:blipFill>
        <p:spPr>
          <a:xfrm>
            <a:off x="4037847" y="-169104"/>
            <a:ext cx="4436198" cy="68580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9193FDD5-A21E-4C5E-9DF6-01D6CDFEECAE}"/>
              </a:ext>
            </a:extLst>
          </p:cNvPr>
          <p:cNvSpPr/>
          <p:nvPr/>
        </p:nvSpPr>
        <p:spPr>
          <a:xfrm>
            <a:off x="4147560" y="4424625"/>
            <a:ext cx="3891535" cy="22559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E875998-5134-4334-B56A-52CBA7EDC258}"/>
              </a:ext>
            </a:extLst>
          </p:cNvPr>
          <p:cNvSpPr/>
          <p:nvPr/>
        </p:nvSpPr>
        <p:spPr>
          <a:xfrm>
            <a:off x="6617148" y="4469718"/>
            <a:ext cx="1296761" cy="20186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33C2376-9A44-498A-BC5B-DA616901B2F5}"/>
              </a:ext>
            </a:extLst>
          </p:cNvPr>
          <p:cNvSpPr/>
          <p:nvPr/>
        </p:nvSpPr>
        <p:spPr>
          <a:xfrm>
            <a:off x="4224718" y="4483449"/>
            <a:ext cx="2274469" cy="2118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D61F2A4-31DA-431F-A6FD-B186EE73D619}"/>
              </a:ext>
            </a:extLst>
          </p:cNvPr>
          <p:cNvSpPr/>
          <p:nvPr/>
        </p:nvSpPr>
        <p:spPr>
          <a:xfrm>
            <a:off x="4671148" y="889910"/>
            <a:ext cx="2412373" cy="1958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3CB8AFC-BEB2-4F3D-BADA-7817EDE52DA7}"/>
              </a:ext>
            </a:extLst>
          </p:cNvPr>
          <p:cNvSpPr/>
          <p:nvPr/>
        </p:nvSpPr>
        <p:spPr>
          <a:xfrm>
            <a:off x="7099949" y="177458"/>
            <a:ext cx="901178" cy="682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EA356B7-F52F-4BC6-9D20-1056F3D1A3BC}"/>
              </a:ext>
            </a:extLst>
          </p:cNvPr>
          <p:cNvSpPr/>
          <p:nvPr/>
        </p:nvSpPr>
        <p:spPr>
          <a:xfrm>
            <a:off x="4147561" y="177457"/>
            <a:ext cx="3853566" cy="9191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5491A8-EA5B-4C2C-A048-E751C5A7E636}"/>
              </a:ext>
            </a:extLst>
          </p:cNvPr>
          <p:cNvSpPr/>
          <p:nvPr/>
        </p:nvSpPr>
        <p:spPr>
          <a:xfrm>
            <a:off x="4152898" y="169104"/>
            <a:ext cx="901178" cy="682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A2D7AE-E779-41F9-B90A-BC5411D76DD9}"/>
              </a:ext>
            </a:extLst>
          </p:cNvPr>
          <p:cNvSpPr txBox="1"/>
          <p:nvPr/>
        </p:nvSpPr>
        <p:spPr>
          <a:xfrm>
            <a:off x="4223652" y="131919"/>
            <a:ext cx="75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BE5118-306B-4FFA-A54E-5C601C8394FA}"/>
              </a:ext>
            </a:extLst>
          </p:cNvPr>
          <p:cNvSpPr txBox="1"/>
          <p:nvPr/>
        </p:nvSpPr>
        <p:spPr>
          <a:xfrm>
            <a:off x="5634127" y="133209"/>
            <a:ext cx="75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Score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AC14BD-8A83-4C74-898C-3B4C9220ED91}"/>
              </a:ext>
            </a:extLst>
          </p:cNvPr>
          <p:cNvSpPr txBox="1"/>
          <p:nvPr/>
        </p:nvSpPr>
        <p:spPr>
          <a:xfrm>
            <a:off x="7194677" y="131917"/>
            <a:ext cx="75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Mana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6EB81B-AFB2-4FBA-9D99-048A1C443DF8}"/>
              </a:ext>
            </a:extLst>
          </p:cNvPr>
          <p:cNvSpPr/>
          <p:nvPr/>
        </p:nvSpPr>
        <p:spPr>
          <a:xfrm>
            <a:off x="4220733" y="4671588"/>
            <a:ext cx="2276669" cy="13935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9EBA8E-B57F-4AE8-BBE1-B837D15B557C}"/>
              </a:ext>
            </a:extLst>
          </p:cNvPr>
          <p:cNvSpPr/>
          <p:nvPr/>
        </p:nvSpPr>
        <p:spPr>
          <a:xfrm>
            <a:off x="6609371" y="4671588"/>
            <a:ext cx="1304539" cy="13935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336D1A6-639E-481D-BECE-EECC489038CC}"/>
              </a:ext>
            </a:extLst>
          </p:cNvPr>
          <p:cNvSpPr/>
          <p:nvPr/>
        </p:nvSpPr>
        <p:spPr>
          <a:xfrm>
            <a:off x="7187168" y="851163"/>
            <a:ext cx="726741" cy="245416"/>
          </a:xfrm>
          <a:prstGeom prst="roundRect">
            <a:avLst/>
          </a:prstGeom>
          <a:solidFill>
            <a:srgbClr val="4C1F6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Cast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9D2AFE-9F9D-4115-A04C-0E9E528FA050}"/>
              </a:ext>
            </a:extLst>
          </p:cNvPr>
          <p:cNvSpPr/>
          <p:nvPr/>
        </p:nvSpPr>
        <p:spPr>
          <a:xfrm>
            <a:off x="10207690" y="183813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E679ADA-4B52-45D8-B69C-70ED61D3419C}"/>
              </a:ext>
            </a:extLst>
          </p:cNvPr>
          <p:cNvSpPr/>
          <p:nvPr/>
        </p:nvSpPr>
        <p:spPr>
          <a:xfrm>
            <a:off x="4961941" y="6130212"/>
            <a:ext cx="2959748" cy="45007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Click on letters </a:t>
            </a:r>
          </a:p>
          <a:p>
            <a:pPr algn="ctr"/>
            <a:r>
              <a:rPr lang="en-US" sz="1400" dirty="0"/>
              <a:t>to spell a word</a:t>
            </a:r>
          </a:p>
        </p:txBody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id="{846FA173-1D6E-473B-B9BB-4ACE6EC26BD4}"/>
              </a:ext>
            </a:extLst>
          </p:cNvPr>
          <p:cNvSpPr/>
          <p:nvPr/>
        </p:nvSpPr>
        <p:spPr>
          <a:xfrm>
            <a:off x="3498980" y="-475860"/>
            <a:ext cx="5178489" cy="7791060"/>
          </a:xfrm>
          <a:prstGeom prst="fra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759929-BDA3-420D-BC64-1584AF85EDF3}"/>
              </a:ext>
            </a:extLst>
          </p:cNvPr>
          <p:cNvSpPr txBox="1"/>
          <p:nvPr/>
        </p:nvSpPr>
        <p:spPr>
          <a:xfrm>
            <a:off x="5549375" y="290018"/>
            <a:ext cx="918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205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636CAF-E37E-49CC-90E0-59ACB65E3E51}"/>
              </a:ext>
            </a:extLst>
          </p:cNvPr>
          <p:cNvSpPr txBox="1"/>
          <p:nvPr/>
        </p:nvSpPr>
        <p:spPr>
          <a:xfrm>
            <a:off x="4135786" y="290018"/>
            <a:ext cx="918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FF8574-4F5C-4C8A-8536-DF9E68318D6B}"/>
              </a:ext>
            </a:extLst>
          </p:cNvPr>
          <p:cNvSpPr txBox="1"/>
          <p:nvPr/>
        </p:nvSpPr>
        <p:spPr>
          <a:xfrm>
            <a:off x="7120806" y="316583"/>
            <a:ext cx="918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3FA923-B472-49D2-A73E-C082D5A7211F}"/>
              </a:ext>
            </a:extLst>
          </p:cNvPr>
          <p:cNvSpPr txBox="1"/>
          <p:nvPr/>
        </p:nvSpPr>
        <p:spPr>
          <a:xfrm>
            <a:off x="4601542" y="809025"/>
            <a:ext cx="1081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Fortune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2A5FF73-754B-45B0-9ED8-9B0A6D1EF0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24" t="15484" r="5058" b="24467"/>
          <a:stretch/>
        </p:blipFill>
        <p:spPr>
          <a:xfrm>
            <a:off x="5379077" y="936349"/>
            <a:ext cx="1055908" cy="102953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ECEE237-B7F2-447F-ADC9-0EE88DFB9FCD}"/>
              </a:ext>
            </a:extLst>
          </p:cNvPr>
          <p:cNvSpPr/>
          <p:nvPr/>
        </p:nvSpPr>
        <p:spPr>
          <a:xfrm>
            <a:off x="4203228" y="6130212"/>
            <a:ext cx="641305" cy="45007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E992C7-1C4D-4AB8-A6BC-87F9464F40ED}"/>
              </a:ext>
            </a:extLst>
          </p:cNvPr>
          <p:cNvSpPr txBox="1"/>
          <p:nvPr/>
        </p:nvSpPr>
        <p:spPr>
          <a:xfrm>
            <a:off x="4220733" y="4404402"/>
            <a:ext cx="22766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Submitted Words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9DB00E-0FCE-40D9-91C8-B68D2DF9D7EA}"/>
              </a:ext>
            </a:extLst>
          </p:cNvPr>
          <p:cNvSpPr txBox="1"/>
          <p:nvPr/>
        </p:nvSpPr>
        <p:spPr>
          <a:xfrm>
            <a:off x="6617149" y="4404401"/>
            <a:ext cx="130454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Auditioned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C819673-0B0C-4ACE-A45E-22F4C59896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622" y="993306"/>
            <a:ext cx="3642779" cy="364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350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0FCA5D36-8C1E-4241-8338-51CAAC079E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99" r="24152"/>
          <a:stretch/>
        </p:blipFill>
        <p:spPr>
          <a:xfrm>
            <a:off x="4037847" y="-169104"/>
            <a:ext cx="4436198" cy="68580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9193FDD5-A21E-4C5E-9DF6-01D6CDFEECAE}"/>
              </a:ext>
            </a:extLst>
          </p:cNvPr>
          <p:cNvSpPr/>
          <p:nvPr/>
        </p:nvSpPr>
        <p:spPr>
          <a:xfrm>
            <a:off x="4147560" y="4424625"/>
            <a:ext cx="3891535" cy="22559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E875998-5134-4334-B56A-52CBA7EDC258}"/>
              </a:ext>
            </a:extLst>
          </p:cNvPr>
          <p:cNvSpPr/>
          <p:nvPr/>
        </p:nvSpPr>
        <p:spPr>
          <a:xfrm>
            <a:off x="6617148" y="4469718"/>
            <a:ext cx="1296761" cy="20186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33C2376-9A44-498A-BC5B-DA616901B2F5}"/>
              </a:ext>
            </a:extLst>
          </p:cNvPr>
          <p:cNvSpPr/>
          <p:nvPr/>
        </p:nvSpPr>
        <p:spPr>
          <a:xfrm>
            <a:off x="4224718" y="4483449"/>
            <a:ext cx="2274469" cy="2118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D61F2A4-31DA-431F-A6FD-B186EE73D619}"/>
              </a:ext>
            </a:extLst>
          </p:cNvPr>
          <p:cNvSpPr/>
          <p:nvPr/>
        </p:nvSpPr>
        <p:spPr>
          <a:xfrm>
            <a:off x="4671148" y="889910"/>
            <a:ext cx="2412373" cy="1958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EA356B7-F52F-4BC6-9D20-1056F3D1A3BC}"/>
              </a:ext>
            </a:extLst>
          </p:cNvPr>
          <p:cNvSpPr/>
          <p:nvPr/>
        </p:nvSpPr>
        <p:spPr>
          <a:xfrm>
            <a:off x="4147561" y="177457"/>
            <a:ext cx="3853566" cy="9191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5491A8-EA5B-4C2C-A048-E751C5A7E636}"/>
              </a:ext>
            </a:extLst>
          </p:cNvPr>
          <p:cNvSpPr/>
          <p:nvPr/>
        </p:nvSpPr>
        <p:spPr>
          <a:xfrm>
            <a:off x="4152898" y="169104"/>
            <a:ext cx="901178" cy="682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A2D7AE-E779-41F9-B90A-BC5411D76DD9}"/>
              </a:ext>
            </a:extLst>
          </p:cNvPr>
          <p:cNvSpPr txBox="1"/>
          <p:nvPr/>
        </p:nvSpPr>
        <p:spPr>
          <a:xfrm>
            <a:off x="4223652" y="131919"/>
            <a:ext cx="75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BE5118-306B-4FFA-A54E-5C601C8394FA}"/>
              </a:ext>
            </a:extLst>
          </p:cNvPr>
          <p:cNvSpPr txBox="1"/>
          <p:nvPr/>
        </p:nvSpPr>
        <p:spPr>
          <a:xfrm>
            <a:off x="5634127" y="133209"/>
            <a:ext cx="75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Score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6EB81B-AFB2-4FBA-9D99-048A1C443DF8}"/>
              </a:ext>
            </a:extLst>
          </p:cNvPr>
          <p:cNvSpPr/>
          <p:nvPr/>
        </p:nvSpPr>
        <p:spPr>
          <a:xfrm>
            <a:off x="4220733" y="4671588"/>
            <a:ext cx="2276669" cy="13935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9EBA8E-B57F-4AE8-BBE1-B837D15B557C}"/>
              </a:ext>
            </a:extLst>
          </p:cNvPr>
          <p:cNvSpPr/>
          <p:nvPr/>
        </p:nvSpPr>
        <p:spPr>
          <a:xfrm>
            <a:off x="6609371" y="4671588"/>
            <a:ext cx="1304539" cy="13935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9D2AFE-9F9D-4115-A04C-0E9E528FA050}"/>
              </a:ext>
            </a:extLst>
          </p:cNvPr>
          <p:cNvSpPr/>
          <p:nvPr/>
        </p:nvSpPr>
        <p:spPr>
          <a:xfrm>
            <a:off x="10207690" y="183813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E679ADA-4B52-45D8-B69C-70ED61D3419C}"/>
              </a:ext>
            </a:extLst>
          </p:cNvPr>
          <p:cNvSpPr/>
          <p:nvPr/>
        </p:nvSpPr>
        <p:spPr>
          <a:xfrm>
            <a:off x="4961941" y="6130212"/>
            <a:ext cx="2959748" cy="45007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Click on letters </a:t>
            </a:r>
          </a:p>
          <a:p>
            <a:pPr algn="ctr"/>
            <a:r>
              <a:rPr lang="en-US" sz="1400" dirty="0"/>
              <a:t>to spell a word</a:t>
            </a:r>
          </a:p>
        </p:txBody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id="{846FA173-1D6E-473B-B9BB-4ACE6EC26BD4}"/>
              </a:ext>
            </a:extLst>
          </p:cNvPr>
          <p:cNvSpPr/>
          <p:nvPr/>
        </p:nvSpPr>
        <p:spPr>
          <a:xfrm>
            <a:off x="3498980" y="-475860"/>
            <a:ext cx="5178489" cy="7791060"/>
          </a:xfrm>
          <a:prstGeom prst="fra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759929-BDA3-420D-BC64-1584AF85EDF3}"/>
              </a:ext>
            </a:extLst>
          </p:cNvPr>
          <p:cNvSpPr txBox="1"/>
          <p:nvPr/>
        </p:nvSpPr>
        <p:spPr>
          <a:xfrm>
            <a:off x="5549375" y="290018"/>
            <a:ext cx="918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205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636CAF-E37E-49CC-90E0-59ACB65E3E51}"/>
              </a:ext>
            </a:extLst>
          </p:cNvPr>
          <p:cNvSpPr txBox="1"/>
          <p:nvPr/>
        </p:nvSpPr>
        <p:spPr>
          <a:xfrm>
            <a:off x="4135786" y="290018"/>
            <a:ext cx="918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3FA923-B472-49D2-A73E-C082D5A7211F}"/>
              </a:ext>
            </a:extLst>
          </p:cNvPr>
          <p:cNvSpPr txBox="1"/>
          <p:nvPr/>
        </p:nvSpPr>
        <p:spPr>
          <a:xfrm>
            <a:off x="4601542" y="809025"/>
            <a:ext cx="1081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Fortune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2A5FF73-754B-45B0-9ED8-9B0A6D1EF0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24" t="15484" r="5058" b="24467"/>
          <a:stretch/>
        </p:blipFill>
        <p:spPr>
          <a:xfrm>
            <a:off x="5379077" y="936349"/>
            <a:ext cx="1055908" cy="102953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ECEE237-B7F2-447F-ADC9-0EE88DFB9FCD}"/>
              </a:ext>
            </a:extLst>
          </p:cNvPr>
          <p:cNvSpPr/>
          <p:nvPr/>
        </p:nvSpPr>
        <p:spPr>
          <a:xfrm>
            <a:off x="4203228" y="6130212"/>
            <a:ext cx="641305" cy="45007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E992C7-1C4D-4AB8-A6BC-87F9464F40ED}"/>
              </a:ext>
            </a:extLst>
          </p:cNvPr>
          <p:cNvSpPr txBox="1"/>
          <p:nvPr/>
        </p:nvSpPr>
        <p:spPr>
          <a:xfrm>
            <a:off x="4220733" y="4404402"/>
            <a:ext cx="22766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Submitted Words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9DB00E-0FCE-40D9-91C8-B68D2DF9D7EA}"/>
              </a:ext>
            </a:extLst>
          </p:cNvPr>
          <p:cNvSpPr txBox="1"/>
          <p:nvPr/>
        </p:nvSpPr>
        <p:spPr>
          <a:xfrm>
            <a:off x="6617149" y="4404401"/>
            <a:ext cx="130454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Auditioned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C819673-0B0C-4ACE-A45E-22F4C59896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622" y="993306"/>
            <a:ext cx="3642779" cy="364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92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0FCA5D36-8C1E-4241-8338-51CAAC079E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99" r="24152"/>
          <a:stretch/>
        </p:blipFill>
        <p:spPr>
          <a:xfrm>
            <a:off x="4037847" y="-169104"/>
            <a:ext cx="4436198" cy="68580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9193FDD5-A21E-4C5E-9DF6-01D6CDFEECAE}"/>
              </a:ext>
            </a:extLst>
          </p:cNvPr>
          <p:cNvSpPr/>
          <p:nvPr/>
        </p:nvSpPr>
        <p:spPr>
          <a:xfrm>
            <a:off x="4147560" y="4424625"/>
            <a:ext cx="3891535" cy="22559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E875998-5134-4334-B56A-52CBA7EDC258}"/>
              </a:ext>
            </a:extLst>
          </p:cNvPr>
          <p:cNvSpPr/>
          <p:nvPr/>
        </p:nvSpPr>
        <p:spPr>
          <a:xfrm>
            <a:off x="6617148" y="4469718"/>
            <a:ext cx="1296761" cy="20186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33C2376-9A44-498A-BC5B-DA616901B2F5}"/>
              </a:ext>
            </a:extLst>
          </p:cNvPr>
          <p:cNvSpPr/>
          <p:nvPr/>
        </p:nvSpPr>
        <p:spPr>
          <a:xfrm>
            <a:off x="4224718" y="4483449"/>
            <a:ext cx="2274469" cy="2118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EA356B7-F52F-4BC6-9D20-1056F3D1A3BC}"/>
              </a:ext>
            </a:extLst>
          </p:cNvPr>
          <p:cNvSpPr/>
          <p:nvPr/>
        </p:nvSpPr>
        <p:spPr>
          <a:xfrm>
            <a:off x="4147561" y="177457"/>
            <a:ext cx="3853566" cy="9191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5491A8-EA5B-4C2C-A048-E751C5A7E636}"/>
              </a:ext>
            </a:extLst>
          </p:cNvPr>
          <p:cNvSpPr/>
          <p:nvPr/>
        </p:nvSpPr>
        <p:spPr>
          <a:xfrm>
            <a:off x="4152898" y="169104"/>
            <a:ext cx="901178" cy="682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A2D7AE-E779-41F9-B90A-BC5411D76DD9}"/>
              </a:ext>
            </a:extLst>
          </p:cNvPr>
          <p:cNvSpPr txBox="1"/>
          <p:nvPr/>
        </p:nvSpPr>
        <p:spPr>
          <a:xfrm>
            <a:off x="4223652" y="131919"/>
            <a:ext cx="75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BE5118-306B-4FFA-A54E-5C601C8394FA}"/>
              </a:ext>
            </a:extLst>
          </p:cNvPr>
          <p:cNvSpPr txBox="1"/>
          <p:nvPr/>
        </p:nvSpPr>
        <p:spPr>
          <a:xfrm>
            <a:off x="7141639" y="150296"/>
            <a:ext cx="75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Score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6EB81B-AFB2-4FBA-9D99-048A1C443DF8}"/>
              </a:ext>
            </a:extLst>
          </p:cNvPr>
          <p:cNvSpPr/>
          <p:nvPr/>
        </p:nvSpPr>
        <p:spPr>
          <a:xfrm>
            <a:off x="4220733" y="4671588"/>
            <a:ext cx="2276669" cy="13935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9EBA8E-B57F-4AE8-BBE1-B837D15B557C}"/>
              </a:ext>
            </a:extLst>
          </p:cNvPr>
          <p:cNvSpPr/>
          <p:nvPr/>
        </p:nvSpPr>
        <p:spPr>
          <a:xfrm>
            <a:off x="6609371" y="4671588"/>
            <a:ext cx="1304539" cy="13935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9D2AFE-9F9D-4115-A04C-0E9E528FA050}"/>
              </a:ext>
            </a:extLst>
          </p:cNvPr>
          <p:cNvSpPr/>
          <p:nvPr/>
        </p:nvSpPr>
        <p:spPr>
          <a:xfrm>
            <a:off x="10207690" y="183813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E679ADA-4B52-45D8-B69C-70ED61D3419C}"/>
              </a:ext>
            </a:extLst>
          </p:cNvPr>
          <p:cNvSpPr/>
          <p:nvPr/>
        </p:nvSpPr>
        <p:spPr>
          <a:xfrm>
            <a:off x="4961941" y="6130212"/>
            <a:ext cx="2274469" cy="45007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Click on letters </a:t>
            </a:r>
          </a:p>
          <a:p>
            <a:pPr algn="ctr"/>
            <a:r>
              <a:rPr lang="en-US" sz="1400" dirty="0"/>
              <a:t>to spell a word</a:t>
            </a:r>
          </a:p>
        </p:txBody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id="{846FA173-1D6E-473B-B9BB-4ACE6EC26BD4}"/>
              </a:ext>
            </a:extLst>
          </p:cNvPr>
          <p:cNvSpPr/>
          <p:nvPr/>
        </p:nvSpPr>
        <p:spPr>
          <a:xfrm>
            <a:off x="3498980" y="-475860"/>
            <a:ext cx="5178489" cy="7791060"/>
          </a:xfrm>
          <a:prstGeom prst="fra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636CAF-E37E-49CC-90E0-59ACB65E3E51}"/>
              </a:ext>
            </a:extLst>
          </p:cNvPr>
          <p:cNvSpPr txBox="1"/>
          <p:nvPr/>
        </p:nvSpPr>
        <p:spPr>
          <a:xfrm>
            <a:off x="4135786" y="290018"/>
            <a:ext cx="918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759929-BDA3-420D-BC64-1584AF85EDF3}"/>
              </a:ext>
            </a:extLst>
          </p:cNvPr>
          <p:cNvSpPr txBox="1"/>
          <p:nvPr/>
        </p:nvSpPr>
        <p:spPr>
          <a:xfrm>
            <a:off x="7056887" y="307105"/>
            <a:ext cx="918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205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ECEE237-B7F2-447F-ADC9-0EE88DFB9FCD}"/>
              </a:ext>
            </a:extLst>
          </p:cNvPr>
          <p:cNvSpPr/>
          <p:nvPr/>
        </p:nvSpPr>
        <p:spPr>
          <a:xfrm>
            <a:off x="4203228" y="6130212"/>
            <a:ext cx="641305" cy="45007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E992C7-1C4D-4AB8-A6BC-87F9464F40ED}"/>
              </a:ext>
            </a:extLst>
          </p:cNvPr>
          <p:cNvSpPr txBox="1"/>
          <p:nvPr/>
        </p:nvSpPr>
        <p:spPr>
          <a:xfrm>
            <a:off x="4220733" y="4404402"/>
            <a:ext cx="22766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Submitted Words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9DB00E-0FCE-40D9-91C8-B68D2DF9D7EA}"/>
              </a:ext>
            </a:extLst>
          </p:cNvPr>
          <p:cNvSpPr txBox="1"/>
          <p:nvPr/>
        </p:nvSpPr>
        <p:spPr>
          <a:xfrm>
            <a:off x="6617149" y="4404401"/>
            <a:ext cx="130454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Auditioned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C819673-0B0C-4ACE-A45E-22F4C59896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622" y="993306"/>
            <a:ext cx="3642779" cy="3642779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ADAC294-D022-4486-B0B1-9C198FA4A598}"/>
              </a:ext>
            </a:extLst>
          </p:cNvPr>
          <p:cNvSpPr/>
          <p:nvPr/>
        </p:nvSpPr>
        <p:spPr>
          <a:xfrm>
            <a:off x="7317100" y="6129059"/>
            <a:ext cx="641305" cy="45007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Spell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A811E52-E093-4979-A089-9BEAA7841332}"/>
              </a:ext>
            </a:extLst>
          </p:cNvPr>
          <p:cNvSpPr/>
          <p:nvPr/>
        </p:nvSpPr>
        <p:spPr>
          <a:xfrm>
            <a:off x="5086925" y="331527"/>
            <a:ext cx="2051001" cy="20189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4705CD6-EC1C-4738-9195-436A5925FEE0}"/>
              </a:ext>
            </a:extLst>
          </p:cNvPr>
          <p:cNvSpPr txBox="1"/>
          <p:nvPr/>
        </p:nvSpPr>
        <p:spPr>
          <a:xfrm>
            <a:off x="5017319" y="250642"/>
            <a:ext cx="670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Mana: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CB756B4A-ABEF-4897-A53F-9AF29BADFC6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324" t="15484" r="5058" b="24467"/>
          <a:stretch/>
        </p:blipFill>
        <p:spPr>
          <a:xfrm>
            <a:off x="5794854" y="377966"/>
            <a:ext cx="1055908" cy="102953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5B214126-3FEA-438E-8B09-AC02939AA5A7}"/>
              </a:ext>
            </a:extLst>
          </p:cNvPr>
          <p:cNvSpPr/>
          <p:nvPr/>
        </p:nvSpPr>
        <p:spPr>
          <a:xfrm>
            <a:off x="5086926" y="614306"/>
            <a:ext cx="1969962" cy="2258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4E3F3D3-E071-4728-82A1-C765F34EB153}"/>
              </a:ext>
            </a:extLst>
          </p:cNvPr>
          <p:cNvSpPr txBox="1"/>
          <p:nvPr/>
        </p:nvSpPr>
        <p:spPr>
          <a:xfrm>
            <a:off x="5017319" y="533421"/>
            <a:ext cx="777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Fortune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391C904E-4B39-4201-8C10-5CB790B6CB4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324" t="15484" r="5058" b="24467"/>
          <a:stretch/>
        </p:blipFill>
        <p:spPr>
          <a:xfrm>
            <a:off x="5794854" y="660745"/>
            <a:ext cx="1055908" cy="10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455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0FCA5D36-8C1E-4241-8338-51CAAC079E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99" r="24152"/>
          <a:stretch/>
        </p:blipFill>
        <p:spPr>
          <a:xfrm>
            <a:off x="4037847" y="-169104"/>
            <a:ext cx="4436198" cy="68580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9193FDD5-A21E-4C5E-9DF6-01D6CDFEECAE}"/>
              </a:ext>
            </a:extLst>
          </p:cNvPr>
          <p:cNvSpPr/>
          <p:nvPr/>
        </p:nvSpPr>
        <p:spPr>
          <a:xfrm>
            <a:off x="4147560" y="4424625"/>
            <a:ext cx="3891535" cy="22559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E875998-5134-4334-B56A-52CBA7EDC258}"/>
              </a:ext>
            </a:extLst>
          </p:cNvPr>
          <p:cNvSpPr/>
          <p:nvPr/>
        </p:nvSpPr>
        <p:spPr>
          <a:xfrm>
            <a:off x="6617148" y="4469718"/>
            <a:ext cx="1296761" cy="20186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33C2376-9A44-498A-BC5B-DA616901B2F5}"/>
              </a:ext>
            </a:extLst>
          </p:cNvPr>
          <p:cNvSpPr/>
          <p:nvPr/>
        </p:nvSpPr>
        <p:spPr>
          <a:xfrm>
            <a:off x="4224718" y="4483449"/>
            <a:ext cx="2274469" cy="2118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6EB81B-AFB2-4FBA-9D99-048A1C443DF8}"/>
              </a:ext>
            </a:extLst>
          </p:cNvPr>
          <p:cNvSpPr/>
          <p:nvPr/>
        </p:nvSpPr>
        <p:spPr>
          <a:xfrm>
            <a:off x="4220733" y="4671588"/>
            <a:ext cx="2276669" cy="13935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9EBA8E-B57F-4AE8-BBE1-B837D15B557C}"/>
              </a:ext>
            </a:extLst>
          </p:cNvPr>
          <p:cNvSpPr/>
          <p:nvPr/>
        </p:nvSpPr>
        <p:spPr>
          <a:xfrm>
            <a:off x="6609371" y="4671588"/>
            <a:ext cx="1304539" cy="13935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9D2AFE-9F9D-4115-A04C-0E9E528FA050}"/>
              </a:ext>
            </a:extLst>
          </p:cNvPr>
          <p:cNvSpPr/>
          <p:nvPr/>
        </p:nvSpPr>
        <p:spPr>
          <a:xfrm>
            <a:off x="10207690" y="183813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E679ADA-4B52-45D8-B69C-70ED61D3419C}"/>
              </a:ext>
            </a:extLst>
          </p:cNvPr>
          <p:cNvSpPr/>
          <p:nvPr/>
        </p:nvSpPr>
        <p:spPr>
          <a:xfrm>
            <a:off x="4987171" y="6130212"/>
            <a:ext cx="2274469" cy="45007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Click on letters </a:t>
            </a:r>
          </a:p>
          <a:p>
            <a:pPr algn="ctr"/>
            <a:r>
              <a:rPr lang="en-US" sz="1400" dirty="0"/>
              <a:t>to spell a word</a:t>
            </a:r>
          </a:p>
        </p:txBody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id="{846FA173-1D6E-473B-B9BB-4ACE6EC26BD4}"/>
              </a:ext>
            </a:extLst>
          </p:cNvPr>
          <p:cNvSpPr/>
          <p:nvPr/>
        </p:nvSpPr>
        <p:spPr>
          <a:xfrm>
            <a:off x="3498980" y="-475860"/>
            <a:ext cx="5178489" cy="7791060"/>
          </a:xfrm>
          <a:prstGeom prst="fra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ECEE237-B7F2-447F-ADC9-0EE88DFB9FCD}"/>
              </a:ext>
            </a:extLst>
          </p:cNvPr>
          <p:cNvSpPr/>
          <p:nvPr/>
        </p:nvSpPr>
        <p:spPr>
          <a:xfrm>
            <a:off x="4203228" y="6130212"/>
            <a:ext cx="641305" cy="45007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E992C7-1C4D-4AB8-A6BC-87F9464F40ED}"/>
              </a:ext>
            </a:extLst>
          </p:cNvPr>
          <p:cNvSpPr txBox="1"/>
          <p:nvPr/>
        </p:nvSpPr>
        <p:spPr>
          <a:xfrm>
            <a:off x="4220733" y="4404402"/>
            <a:ext cx="22766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Spells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9DB00E-0FCE-40D9-91C8-B68D2DF9D7EA}"/>
              </a:ext>
            </a:extLst>
          </p:cNvPr>
          <p:cNvSpPr txBox="1"/>
          <p:nvPr/>
        </p:nvSpPr>
        <p:spPr>
          <a:xfrm>
            <a:off x="6617149" y="4404401"/>
            <a:ext cx="130454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Auditioned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C819673-0B0C-4ACE-A45E-22F4C598961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35"/>
          <a:stretch/>
        </p:blipFill>
        <p:spPr>
          <a:xfrm>
            <a:off x="4235622" y="993306"/>
            <a:ext cx="3642779" cy="34313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699C478-2173-450D-B22C-FC36995916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4827" y="4749468"/>
            <a:ext cx="2151120" cy="787734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D079F0D0-0D02-4C0D-B281-11BA969BB16D}"/>
              </a:ext>
            </a:extLst>
          </p:cNvPr>
          <p:cNvSpPr/>
          <p:nvPr/>
        </p:nvSpPr>
        <p:spPr>
          <a:xfrm>
            <a:off x="4671148" y="889910"/>
            <a:ext cx="2412373" cy="1958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6FF3B87-2106-454B-A740-7D60D0758973}"/>
              </a:ext>
            </a:extLst>
          </p:cNvPr>
          <p:cNvSpPr/>
          <p:nvPr/>
        </p:nvSpPr>
        <p:spPr>
          <a:xfrm>
            <a:off x="7099949" y="177458"/>
            <a:ext cx="901178" cy="682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85EDD94-84B0-4476-9AA7-EB648A018C02}"/>
              </a:ext>
            </a:extLst>
          </p:cNvPr>
          <p:cNvSpPr/>
          <p:nvPr/>
        </p:nvSpPr>
        <p:spPr>
          <a:xfrm>
            <a:off x="4147561" y="177457"/>
            <a:ext cx="3853566" cy="9191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04F8959-9817-4204-AF43-DD8D77D3D154}"/>
              </a:ext>
            </a:extLst>
          </p:cNvPr>
          <p:cNvSpPr/>
          <p:nvPr/>
        </p:nvSpPr>
        <p:spPr>
          <a:xfrm>
            <a:off x="4152898" y="169104"/>
            <a:ext cx="901178" cy="682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B5DD7C-6375-486B-BB39-AC9AD32D0118}"/>
              </a:ext>
            </a:extLst>
          </p:cNvPr>
          <p:cNvSpPr txBox="1"/>
          <p:nvPr/>
        </p:nvSpPr>
        <p:spPr>
          <a:xfrm>
            <a:off x="4223652" y="131919"/>
            <a:ext cx="75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Level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8B56D01-CB0B-4F6F-8EF0-0757405AA60E}"/>
              </a:ext>
            </a:extLst>
          </p:cNvPr>
          <p:cNvSpPr txBox="1"/>
          <p:nvPr/>
        </p:nvSpPr>
        <p:spPr>
          <a:xfrm>
            <a:off x="5634127" y="133209"/>
            <a:ext cx="75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Score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A303B46-761F-4ECC-A7EB-60EA37C834AC}"/>
              </a:ext>
            </a:extLst>
          </p:cNvPr>
          <p:cNvSpPr txBox="1"/>
          <p:nvPr/>
        </p:nvSpPr>
        <p:spPr>
          <a:xfrm>
            <a:off x="7194677" y="131917"/>
            <a:ext cx="75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Mana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4E77068-47D4-4286-97CE-25B76BD78CBA}"/>
              </a:ext>
            </a:extLst>
          </p:cNvPr>
          <p:cNvSpPr txBox="1"/>
          <p:nvPr/>
        </p:nvSpPr>
        <p:spPr>
          <a:xfrm>
            <a:off x="5549375" y="290018"/>
            <a:ext cx="918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205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104DAE3-44B8-4F3A-92A2-315A18217C29}"/>
              </a:ext>
            </a:extLst>
          </p:cNvPr>
          <p:cNvSpPr txBox="1"/>
          <p:nvPr/>
        </p:nvSpPr>
        <p:spPr>
          <a:xfrm>
            <a:off x="4135786" y="290018"/>
            <a:ext cx="918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A8EF115-F8A2-4656-B1B6-2F6980A29EBE}"/>
              </a:ext>
            </a:extLst>
          </p:cNvPr>
          <p:cNvSpPr txBox="1"/>
          <p:nvPr/>
        </p:nvSpPr>
        <p:spPr>
          <a:xfrm>
            <a:off x="7120806" y="316583"/>
            <a:ext cx="918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B4F47FE-4206-4909-9726-FFAB5EF8F0F5}"/>
              </a:ext>
            </a:extLst>
          </p:cNvPr>
          <p:cNvSpPr txBox="1"/>
          <p:nvPr/>
        </p:nvSpPr>
        <p:spPr>
          <a:xfrm>
            <a:off x="4601542" y="809025"/>
            <a:ext cx="1081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Fortune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4F8D14BA-6704-4B7B-8F58-2FC3D2D5725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324" t="15484" r="5058" b="24467"/>
          <a:stretch/>
        </p:blipFill>
        <p:spPr>
          <a:xfrm>
            <a:off x="5379077" y="936349"/>
            <a:ext cx="1055908" cy="102953"/>
          </a:xfrm>
          <a:prstGeom prst="rect">
            <a:avLst/>
          </a:prstGeom>
        </p:spPr>
      </p:pic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B13D153-A8ED-4636-87A4-F14CE5D0BC54}"/>
              </a:ext>
            </a:extLst>
          </p:cNvPr>
          <p:cNvSpPr/>
          <p:nvPr/>
        </p:nvSpPr>
        <p:spPr>
          <a:xfrm>
            <a:off x="7329715" y="6123224"/>
            <a:ext cx="641305" cy="45007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01078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0C7A383-695B-41D6-9109-D236A948A82E}"/>
              </a:ext>
            </a:extLst>
          </p:cNvPr>
          <p:cNvSpPr/>
          <p:nvPr/>
        </p:nvSpPr>
        <p:spPr>
          <a:xfrm>
            <a:off x="7894622" y="1663574"/>
            <a:ext cx="1656784" cy="1892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AC9581-E8B9-4A8A-B48D-CC00700CE82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635" y="352236"/>
            <a:ext cx="451485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036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1CBEE3-B310-4E9B-939D-C2A9FB5F1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7187" y="128587"/>
            <a:ext cx="3857625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816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2788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E99CE2D-F9D9-4B36-92AF-BF20117262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008" t="14319" r="15804" b="14642"/>
          <a:stretch/>
        </p:blipFill>
        <p:spPr>
          <a:xfrm>
            <a:off x="4917232" y="1838131"/>
            <a:ext cx="1798391" cy="1772816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6B06D23E-3992-461A-88A9-9D2B2564B945}"/>
              </a:ext>
            </a:extLst>
          </p:cNvPr>
          <p:cNvSpPr/>
          <p:nvPr/>
        </p:nvSpPr>
        <p:spPr>
          <a:xfrm>
            <a:off x="5236697" y="1958255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2CF823FB-0588-4A91-9C4D-A6620BC70F2B}"/>
              </a:ext>
            </a:extLst>
          </p:cNvPr>
          <p:cNvSpPr/>
          <p:nvPr/>
        </p:nvSpPr>
        <p:spPr>
          <a:xfrm>
            <a:off x="5566379" y="1958255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6D99F6A-3299-4578-92E8-6399AD30E172}"/>
              </a:ext>
            </a:extLst>
          </p:cNvPr>
          <p:cNvSpPr/>
          <p:nvPr/>
        </p:nvSpPr>
        <p:spPr>
          <a:xfrm>
            <a:off x="5921632" y="1953592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D21F08A-27F1-4519-8246-7C20D60CCF87}"/>
              </a:ext>
            </a:extLst>
          </p:cNvPr>
          <p:cNvSpPr/>
          <p:nvPr/>
        </p:nvSpPr>
        <p:spPr>
          <a:xfrm>
            <a:off x="6251314" y="1953592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0607A1E-42C0-4019-9E78-B42DFD4B5DD8}"/>
              </a:ext>
            </a:extLst>
          </p:cNvPr>
          <p:cNvSpPr/>
          <p:nvPr/>
        </p:nvSpPr>
        <p:spPr>
          <a:xfrm rot="8029562">
            <a:off x="6234381" y="2127940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F28CB5E-8B08-4361-BA77-BDEA30B71736}"/>
              </a:ext>
            </a:extLst>
          </p:cNvPr>
          <p:cNvSpPr/>
          <p:nvPr/>
        </p:nvSpPr>
        <p:spPr>
          <a:xfrm rot="8029562">
            <a:off x="5899362" y="2459178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0853F4C-056B-40C0-AB70-44E75B1C4DF1}"/>
              </a:ext>
            </a:extLst>
          </p:cNvPr>
          <p:cNvSpPr/>
          <p:nvPr/>
        </p:nvSpPr>
        <p:spPr>
          <a:xfrm rot="8029562">
            <a:off x="5566379" y="2831804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2D14FB3-43B5-4CD6-969B-619AD33913B4}"/>
              </a:ext>
            </a:extLst>
          </p:cNvPr>
          <p:cNvSpPr/>
          <p:nvPr/>
        </p:nvSpPr>
        <p:spPr>
          <a:xfrm rot="8029562">
            <a:off x="5236696" y="3125052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4A92E9-4B98-4F73-A9F9-348EA8765DF2}"/>
              </a:ext>
            </a:extLst>
          </p:cNvPr>
          <p:cNvSpPr txBox="1"/>
          <p:nvPr/>
        </p:nvSpPr>
        <p:spPr>
          <a:xfrm>
            <a:off x="4558297" y="677774"/>
            <a:ext cx="419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Word Spell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9F3547-0BB0-4744-AD99-8F3900B88C69}"/>
              </a:ext>
            </a:extLst>
          </p:cNvPr>
          <p:cNvSpPr txBox="1"/>
          <p:nvPr/>
        </p:nvSpPr>
        <p:spPr>
          <a:xfrm>
            <a:off x="7152759" y="1479055"/>
            <a:ext cx="160413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Select adjacent tiles in any direction to spell words.  The long the word, the better the score.  Advance to gain spells which help you spell longer words.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A2797E-E158-402D-AAC9-A0859CADFCBF}"/>
              </a:ext>
            </a:extLst>
          </p:cNvPr>
          <p:cNvSpPr/>
          <p:nvPr/>
        </p:nvSpPr>
        <p:spPr>
          <a:xfrm>
            <a:off x="4557433" y="4099229"/>
            <a:ext cx="4198592" cy="1318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Scores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BCF73A-8911-43D1-94CF-7D768549E5EF}"/>
              </a:ext>
            </a:extLst>
          </p:cNvPr>
          <p:cNvSpPr/>
          <p:nvPr/>
        </p:nvSpPr>
        <p:spPr>
          <a:xfrm>
            <a:off x="4557433" y="5551583"/>
            <a:ext cx="2040402" cy="1138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Best Word Scores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E60DD2-2863-4EC7-BDA2-094EA1A7D57F}"/>
              </a:ext>
            </a:extLst>
          </p:cNvPr>
          <p:cNvSpPr/>
          <p:nvPr/>
        </p:nvSpPr>
        <p:spPr>
          <a:xfrm>
            <a:off x="6715623" y="5551583"/>
            <a:ext cx="2040402" cy="1138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Best Words Simple</a:t>
            </a:r>
          </a:p>
        </p:txBody>
      </p:sp>
    </p:spTree>
    <p:extLst>
      <p:ext uri="{BB962C8B-B14F-4D97-AF65-F5344CB8AC3E}">
        <p14:creationId xmlns:p14="http://schemas.microsoft.com/office/powerpoint/2010/main" val="1283753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34A92E9-4B98-4F73-A9F9-348EA8765DF2}"/>
              </a:ext>
            </a:extLst>
          </p:cNvPr>
          <p:cNvSpPr txBox="1"/>
          <p:nvPr/>
        </p:nvSpPr>
        <p:spPr>
          <a:xfrm>
            <a:off x="4558297" y="677774"/>
            <a:ext cx="419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Word Spell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9F3547-0BB0-4744-AD99-8F3900B88C69}"/>
              </a:ext>
            </a:extLst>
          </p:cNvPr>
          <p:cNvSpPr txBox="1"/>
          <p:nvPr/>
        </p:nvSpPr>
        <p:spPr>
          <a:xfrm>
            <a:off x="4880036" y="1365900"/>
            <a:ext cx="38759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Select adjacent tiles in any direction to spell words.  The longer the word, the better the score.  Advance levels to gain spells which help you spell longer words.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A2797E-E158-402D-AAC9-A0859CADFCBF}"/>
              </a:ext>
            </a:extLst>
          </p:cNvPr>
          <p:cNvSpPr/>
          <p:nvPr/>
        </p:nvSpPr>
        <p:spPr>
          <a:xfrm>
            <a:off x="4880035" y="4099229"/>
            <a:ext cx="3875989" cy="1318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Scores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BCF73A-8911-43D1-94CF-7D768549E5EF}"/>
              </a:ext>
            </a:extLst>
          </p:cNvPr>
          <p:cNvSpPr/>
          <p:nvPr/>
        </p:nvSpPr>
        <p:spPr>
          <a:xfrm>
            <a:off x="4880035" y="5551582"/>
            <a:ext cx="1862332" cy="1138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Best Word Scores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E60DD2-2863-4EC7-BDA2-094EA1A7D57F}"/>
              </a:ext>
            </a:extLst>
          </p:cNvPr>
          <p:cNvSpPr/>
          <p:nvPr/>
        </p:nvSpPr>
        <p:spPr>
          <a:xfrm>
            <a:off x="6964969" y="5551583"/>
            <a:ext cx="1791056" cy="1138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Best Words Simple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4043901-3AC4-4622-9EDD-DB48024938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86" t="5783" r="5712" b="7066"/>
          <a:stretch/>
        </p:blipFill>
        <p:spPr>
          <a:xfrm>
            <a:off x="4950612" y="2443118"/>
            <a:ext cx="2211355" cy="1387598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6B06D23E-3992-461A-88A9-9D2B2564B945}"/>
              </a:ext>
            </a:extLst>
          </p:cNvPr>
          <p:cNvSpPr/>
          <p:nvPr/>
        </p:nvSpPr>
        <p:spPr>
          <a:xfrm>
            <a:off x="5364048" y="2627257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2CF823FB-0588-4A91-9C4D-A6620BC70F2B}"/>
              </a:ext>
            </a:extLst>
          </p:cNvPr>
          <p:cNvSpPr/>
          <p:nvPr/>
        </p:nvSpPr>
        <p:spPr>
          <a:xfrm>
            <a:off x="5819137" y="2622594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6D99F6A-3299-4578-92E8-6399AD30E172}"/>
              </a:ext>
            </a:extLst>
          </p:cNvPr>
          <p:cNvSpPr/>
          <p:nvPr/>
        </p:nvSpPr>
        <p:spPr>
          <a:xfrm>
            <a:off x="6233016" y="2622594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D21F08A-27F1-4519-8246-7C20D60CCF87}"/>
              </a:ext>
            </a:extLst>
          </p:cNvPr>
          <p:cNvSpPr/>
          <p:nvPr/>
        </p:nvSpPr>
        <p:spPr>
          <a:xfrm>
            <a:off x="6658337" y="2622594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0607A1E-42C0-4019-9E78-B42DFD4B5DD8}"/>
              </a:ext>
            </a:extLst>
          </p:cNvPr>
          <p:cNvSpPr/>
          <p:nvPr/>
        </p:nvSpPr>
        <p:spPr>
          <a:xfrm rot="8029562">
            <a:off x="6562697" y="2824784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F28CB5E-8B08-4361-BA77-BDEA30B71736}"/>
              </a:ext>
            </a:extLst>
          </p:cNvPr>
          <p:cNvSpPr/>
          <p:nvPr/>
        </p:nvSpPr>
        <p:spPr>
          <a:xfrm rot="8029562">
            <a:off x="6108175" y="3251271"/>
            <a:ext cx="345335" cy="175999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0853F4C-056B-40C0-AB70-44E75B1C4DF1}"/>
              </a:ext>
            </a:extLst>
          </p:cNvPr>
          <p:cNvSpPr/>
          <p:nvPr/>
        </p:nvSpPr>
        <p:spPr>
          <a:xfrm rot="13450318">
            <a:off x="6119960" y="3209321"/>
            <a:ext cx="322639" cy="192047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2D14FB3-43B5-4CD6-969B-619AD33913B4}"/>
              </a:ext>
            </a:extLst>
          </p:cNvPr>
          <p:cNvSpPr/>
          <p:nvPr/>
        </p:nvSpPr>
        <p:spPr>
          <a:xfrm>
            <a:off x="6233016" y="3459959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85F98F-0C61-436D-A4D3-FD62B6015AA8}"/>
              </a:ext>
            </a:extLst>
          </p:cNvPr>
          <p:cNvSpPr txBox="1"/>
          <p:nvPr/>
        </p:nvSpPr>
        <p:spPr>
          <a:xfrm>
            <a:off x="7232543" y="2443118"/>
            <a:ext cx="15234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But beware of lava tiles reaching the bottom.  Also longer words improve your fortune which means better letter</a:t>
            </a:r>
          </a:p>
        </p:txBody>
      </p:sp>
    </p:spTree>
    <p:extLst>
      <p:ext uri="{BB962C8B-B14F-4D97-AF65-F5344CB8AC3E}">
        <p14:creationId xmlns:p14="http://schemas.microsoft.com/office/powerpoint/2010/main" val="1929203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971018-6ACF-4BE2-9BB4-5BF5FAAFC4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572" t="5354" r="11830" b="6696"/>
          <a:stretch/>
        </p:blipFill>
        <p:spPr>
          <a:xfrm>
            <a:off x="3941266" y="1797296"/>
            <a:ext cx="1497320" cy="14917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34A92E9-4B98-4F73-A9F9-348EA8765DF2}"/>
              </a:ext>
            </a:extLst>
          </p:cNvPr>
          <p:cNvSpPr txBox="1"/>
          <p:nvPr/>
        </p:nvSpPr>
        <p:spPr>
          <a:xfrm>
            <a:off x="3578582" y="127514"/>
            <a:ext cx="419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Word Spell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9F3547-0BB0-4744-AD99-8F3900B88C69}"/>
              </a:ext>
            </a:extLst>
          </p:cNvPr>
          <p:cNvSpPr txBox="1"/>
          <p:nvPr/>
        </p:nvSpPr>
        <p:spPr>
          <a:xfrm>
            <a:off x="3900321" y="710641"/>
            <a:ext cx="38759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Pangram the letter volcano is about to blow!  Legend tells of a magical prodigy who’s knowledge of words will save the day.  Select adjacent tiles in any direction to spell words.  Longer words improve your fortune, which means better replacement letters. 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A2797E-E158-402D-AAC9-A0859CADFCBF}"/>
              </a:ext>
            </a:extLst>
          </p:cNvPr>
          <p:cNvSpPr/>
          <p:nvPr/>
        </p:nvSpPr>
        <p:spPr>
          <a:xfrm>
            <a:off x="3900321" y="3984086"/>
            <a:ext cx="885581" cy="1318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Scores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BCF73A-8911-43D1-94CF-7D768549E5EF}"/>
              </a:ext>
            </a:extLst>
          </p:cNvPr>
          <p:cNvSpPr/>
          <p:nvPr/>
        </p:nvSpPr>
        <p:spPr>
          <a:xfrm>
            <a:off x="3910786" y="5405555"/>
            <a:ext cx="3709213" cy="1138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Best Word Scores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E60DD2-2863-4EC7-BDA2-094EA1A7D57F}"/>
              </a:ext>
            </a:extLst>
          </p:cNvPr>
          <p:cNvSpPr/>
          <p:nvPr/>
        </p:nvSpPr>
        <p:spPr>
          <a:xfrm>
            <a:off x="4881541" y="3977708"/>
            <a:ext cx="1331167" cy="1318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Best Words Simple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B06D23E-3992-461A-88A9-9D2B2564B945}"/>
              </a:ext>
            </a:extLst>
          </p:cNvPr>
          <p:cNvSpPr/>
          <p:nvPr/>
        </p:nvSpPr>
        <p:spPr>
          <a:xfrm>
            <a:off x="4400502" y="2072548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2CF823FB-0588-4A91-9C4D-A6620BC70F2B}"/>
              </a:ext>
            </a:extLst>
          </p:cNvPr>
          <p:cNvSpPr/>
          <p:nvPr/>
        </p:nvSpPr>
        <p:spPr>
          <a:xfrm>
            <a:off x="4818760" y="2065493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0607A1E-42C0-4019-9E78-B42DFD4B5DD8}"/>
              </a:ext>
            </a:extLst>
          </p:cNvPr>
          <p:cNvSpPr/>
          <p:nvPr/>
        </p:nvSpPr>
        <p:spPr>
          <a:xfrm rot="8029562">
            <a:off x="4779172" y="2295390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85F98F-0C61-436D-A4D3-FD62B6015AA8}"/>
              </a:ext>
            </a:extLst>
          </p:cNvPr>
          <p:cNvSpPr txBox="1"/>
          <p:nvPr/>
        </p:nvSpPr>
        <p:spPr>
          <a:xfrm>
            <a:off x="5494681" y="1751790"/>
            <a:ext cx="238087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Advance levels to gain spells which let you rearrange the letters.  </a:t>
            </a:r>
          </a:p>
          <a:p>
            <a:endParaRPr lang="en-US" sz="1400" dirty="0"/>
          </a:p>
          <a:p>
            <a:r>
              <a:rPr lang="en-US" sz="1400" dirty="0"/>
              <a:t>Beware of lava tiles (like the E), because if they reach the bottom, the game is over.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7B7F9E2C-C6ED-4E5A-8F5F-414723D333F6}"/>
              </a:ext>
            </a:extLst>
          </p:cNvPr>
          <p:cNvSpPr/>
          <p:nvPr/>
        </p:nvSpPr>
        <p:spPr>
          <a:xfrm rot="8029562">
            <a:off x="4360914" y="2688283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2E9671F-E0A1-447C-95E6-94FF82DDC7E6}"/>
              </a:ext>
            </a:extLst>
          </p:cNvPr>
          <p:cNvSpPr/>
          <p:nvPr/>
        </p:nvSpPr>
        <p:spPr>
          <a:xfrm>
            <a:off x="5010038" y="3488570"/>
            <a:ext cx="1524005" cy="3565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New Game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8C6209-1907-49A3-A77A-8BE6C08F5A86}"/>
              </a:ext>
            </a:extLst>
          </p:cNvPr>
          <p:cNvSpPr/>
          <p:nvPr/>
        </p:nvSpPr>
        <p:spPr>
          <a:xfrm>
            <a:off x="6288833" y="3970746"/>
            <a:ext cx="1331167" cy="1318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Longest</a:t>
            </a:r>
            <a:endParaRPr lang="en-US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8FCE44C9-862D-4C35-BD7E-2F6D21FC6376}"/>
              </a:ext>
            </a:extLst>
          </p:cNvPr>
          <p:cNvSpPr/>
          <p:nvPr/>
        </p:nvSpPr>
        <p:spPr>
          <a:xfrm rot="9926062">
            <a:off x="4458294" y="2881191"/>
            <a:ext cx="950831" cy="178985"/>
          </a:xfrm>
          <a:prstGeom prst="rightArrow">
            <a:avLst>
              <a:gd name="adj1" fmla="val 29534"/>
              <a:gd name="adj2" fmla="val 13165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69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5E5672E-909F-4A9E-9DD9-2F7B582F99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610" t="22284" r="15583" b="19428"/>
          <a:stretch/>
        </p:blipFill>
        <p:spPr>
          <a:xfrm>
            <a:off x="3219061" y="2329197"/>
            <a:ext cx="3340359" cy="3294051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62C486B7-E42D-4521-9242-695087D8EBCB}"/>
              </a:ext>
            </a:extLst>
          </p:cNvPr>
          <p:cNvSpPr/>
          <p:nvPr/>
        </p:nvSpPr>
        <p:spPr>
          <a:xfrm rot="10800000">
            <a:off x="5090967" y="4549949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04686C55-A323-4C06-BB54-FFFF7889BA05}"/>
              </a:ext>
            </a:extLst>
          </p:cNvPr>
          <p:cNvSpPr/>
          <p:nvPr/>
        </p:nvSpPr>
        <p:spPr>
          <a:xfrm rot="2439065">
            <a:off x="4480530" y="3522868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2AC9755-9D72-4EC1-92F3-F273F166C02F}"/>
              </a:ext>
            </a:extLst>
          </p:cNvPr>
          <p:cNvSpPr/>
          <p:nvPr/>
        </p:nvSpPr>
        <p:spPr>
          <a:xfrm rot="10800000">
            <a:off x="4441037" y="4549949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BBB08E6-1976-44A3-B78B-7C52230CEF28}"/>
              </a:ext>
            </a:extLst>
          </p:cNvPr>
          <p:cNvSpPr/>
          <p:nvPr/>
        </p:nvSpPr>
        <p:spPr>
          <a:xfrm rot="2439065">
            <a:off x="5138599" y="4191563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419AD58-C67B-4879-8E03-83E230B6D2B3}"/>
              </a:ext>
            </a:extLst>
          </p:cNvPr>
          <p:cNvSpPr/>
          <p:nvPr/>
        </p:nvSpPr>
        <p:spPr>
          <a:xfrm rot="16200000">
            <a:off x="4097975" y="4191563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273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BFBD1EA-1548-48CF-BD78-DABF5D7A68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521" t="13750" r="14795" b="15000"/>
          <a:stretch/>
        </p:blipFill>
        <p:spPr>
          <a:xfrm>
            <a:off x="4862512" y="2185988"/>
            <a:ext cx="2457451" cy="2443162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308EAC56-0C2E-42C8-8C19-B0CFC14E8E9F}"/>
              </a:ext>
            </a:extLst>
          </p:cNvPr>
          <p:cNvSpPr/>
          <p:nvPr/>
        </p:nvSpPr>
        <p:spPr>
          <a:xfrm rot="10800000">
            <a:off x="6228947" y="3787884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55DFDC6-E125-4A4D-9FFE-6D93BBEEF3F1}"/>
              </a:ext>
            </a:extLst>
          </p:cNvPr>
          <p:cNvSpPr/>
          <p:nvPr/>
        </p:nvSpPr>
        <p:spPr>
          <a:xfrm rot="2439065">
            <a:off x="5790217" y="3084718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BDD2F7B-A722-4D8D-A0BE-1E669B97578D}"/>
              </a:ext>
            </a:extLst>
          </p:cNvPr>
          <p:cNvSpPr/>
          <p:nvPr/>
        </p:nvSpPr>
        <p:spPr>
          <a:xfrm rot="10800000">
            <a:off x="5750990" y="3787884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1828E37-2D19-466B-AF74-0FFA35AA4800}"/>
              </a:ext>
            </a:extLst>
          </p:cNvPr>
          <p:cNvSpPr/>
          <p:nvPr/>
        </p:nvSpPr>
        <p:spPr>
          <a:xfrm rot="2439065">
            <a:off x="6228947" y="3540936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21764BF-ABD4-4D37-9AE1-0AA0DD7D9999}"/>
              </a:ext>
            </a:extLst>
          </p:cNvPr>
          <p:cNvSpPr/>
          <p:nvPr/>
        </p:nvSpPr>
        <p:spPr>
          <a:xfrm rot="16200000">
            <a:off x="5521962" y="3540936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946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A71F033-A817-4F32-AC99-7F3B3F72B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562" y="328612"/>
            <a:ext cx="4714875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617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89EE0F-66DD-4EC4-8CEC-987B22D60A1D}"/>
              </a:ext>
            </a:extLst>
          </p:cNvPr>
          <p:cNvSpPr/>
          <p:nvPr/>
        </p:nvSpPr>
        <p:spPr>
          <a:xfrm>
            <a:off x="4152899" y="169104"/>
            <a:ext cx="3886199" cy="6483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D94A2B-26C1-48B6-82EF-BA1F1CFDC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8398" y="833397"/>
            <a:ext cx="4433210" cy="331404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75491A8-EA5B-4C2C-A048-E751C5A7E636}"/>
              </a:ext>
            </a:extLst>
          </p:cNvPr>
          <p:cNvSpPr/>
          <p:nvPr/>
        </p:nvSpPr>
        <p:spPr>
          <a:xfrm>
            <a:off x="4814596" y="169103"/>
            <a:ext cx="3224502" cy="66429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A2D7AE-E779-41F9-B90A-BC5411D76DD9}"/>
              </a:ext>
            </a:extLst>
          </p:cNvPr>
          <p:cNvSpPr txBox="1"/>
          <p:nvPr/>
        </p:nvSpPr>
        <p:spPr>
          <a:xfrm>
            <a:off x="4926563" y="131919"/>
            <a:ext cx="75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BE5118-306B-4FFA-A54E-5C601C8394FA}"/>
              </a:ext>
            </a:extLst>
          </p:cNvPr>
          <p:cNvSpPr txBox="1"/>
          <p:nvPr/>
        </p:nvSpPr>
        <p:spPr>
          <a:xfrm>
            <a:off x="6104940" y="131919"/>
            <a:ext cx="75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Score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AC14BD-8A83-4C74-898C-3B4C9220ED91}"/>
              </a:ext>
            </a:extLst>
          </p:cNvPr>
          <p:cNvSpPr txBox="1"/>
          <p:nvPr/>
        </p:nvSpPr>
        <p:spPr>
          <a:xfrm>
            <a:off x="7245221" y="131919"/>
            <a:ext cx="75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Mana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361B00-E3CA-4C04-B7E0-178473412C68}"/>
              </a:ext>
            </a:extLst>
          </p:cNvPr>
          <p:cNvSpPr/>
          <p:nvPr/>
        </p:nvSpPr>
        <p:spPr>
          <a:xfrm>
            <a:off x="4152898" y="169103"/>
            <a:ext cx="661697" cy="66429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84A7B2-8A83-40D6-8C0D-E76FFA516B5F}"/>
              </a:ext>
            </a:extLst>
          </p:cNvPr>
          <p:cNvSpPr/>
          <p:nvPr/>
        </p:nvSpPr>
        <p:spPr>
          <a:xfrm>
            <a:off x="4152898" y="4147439"/>
            <a:ext cx="3886199" cy="2505288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6EB81B-AFB2-4FBA-9D99-048A1C443DF8}"/>
              </a:ext>
            </a:extLst>
          </p:cNvPr>
          <p:cNvSpPr/>
          <p:nvPr/>
        </p:nvSpPr>
        <p:spPr>
          <a:xfrm>
            <a:off x="4206161" y="4380181"/>
            <a:ext cx="2276669" cy="1330153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9EBA8E-B57F-4AE8-BBE1-B837D15B557C}"/>
              </a:ext>
            </a:extLst>
          </p:cNvPr>
          <p:cNvSpPr/>
          <p:nvPr/>
        </p:nvSpPr>
        <p:spPr>
          <a:xfrm>
            <a:off x="6617150" y="4380181"/>
            <a:ext cx="1304539" cy="1330153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336D1A6-639E-481D-BECE-EECC489038CC}"/>
              </a:ext>
            </a:extLst>
          </p:cNvPr>
          <p:cNvSpPr/>
          <p:nvPr/>
        </p:nvSpPr>
        <p:spPr>
          <a:xfrm>
            <a:off x="4206161" y="6130212"/>
            <a:ext cx="720402" cy="450072"/>
          </a:xfrm>
          <a:prstGeom prst="roundRect">
            <a:avLst/>
          </a:prstGeom>
          <a:solidFill>
            <a:srgbClr val="40404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Cast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9D2AFE-9F9D-4115-A04C-0E9E528FA050}"/>
              </a:ext>
            </a:extLst>
          </p:cNvPr>
          <p:cNvSpPr/>
          <p:nvPr/>
        </p:nvSpPr>
        <p:spPr>
          <a:xfrm>
            <a:off x="10207690" y="183813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E679ADA-4B52-45D8-B69C-70ED61D3419C}"/>
              </a:ext>
            </a:extLst>
          </p:cNvPr>
          <p:cNvSpPr/>
          <p:nvPr/>
        </p:nvSpPr>
        <p:spPr>
          <a:xfrm>
            <a:off x="4961941" y="6130212"/>
            <a:ext cx="2959748" cy="450072"/>
          </a:xfrm>
          <a:prstGeom prst="roundRect">
            <a:avLst/>
          </a:prstGeom>
          <a:solidFill>
            <a:srgbClr val="40404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Click on letters </a:t>
            </a:r>
          </a:p>
          <a:p>
            <a:pPr algn="ctr"/>
            <a:r>
              <a:rPr lang="en-US" sz="1400" dirty="0"/>
              <a:t>to spell a word</a:t>
            </a:r>
          </a:p>
        </p:txBody>
      </p:sp>
      <p:sp>
        <p:nvSpPr>
          <p:cNvPr id="17" name="Frame 16">
            <a:extLst>
              <a:ext uri="{FF2B5EF4-FFF2-40B4-BE49-F238E27FC236}">
                <a16:creationId xmlns:a16="http://schemas.microsoft.com/office/drawing/2014/main" id="{F90CFC72-B5F9-43D2-93D5-4AA9525D2CA3}"/>
              </a:ext>
            </a:extLst>
          </p:cNvPr>
          <p:cNvSpPr/>
          <p:nvPr/>
        </p:nvSpPr>
        <p:spPr>
          <a:xfrm>
            <a:off x="4152898" y="833396"/>
            <a:ext cx="3886198" cy="3314042"/>
          </a:xfrm>
          <a:prstGeom prst="frame">
            <a:avLst>
              <a:gd name="adj1" fmla="val 2322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id="{846FA173-1D6E-473B-B9BB-4ACE6EC26BD4}"/>
              </a:ext>
            </a:extLst>
          </p:cNvPr>
          <p:cNvSpPr/>
          <p:nvPr/>
        </p:nvSpPr>
        <p:spPr>
          <a:xfrm>
            <a:off x="3498980" y="-475860"/>
            <a:ext cx="5178489" cy="7791060"/>
          </a:xfrm>
          <a:prstGeom prst="fra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690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89EE0F-66DD-4EC4-8CEC-987B22D60A1D}"/>
              </a:ext>
            </a:extLst>
          </p:cNvPr>
          <p:cNvSpPr/>
          <p:nvPr/>
        </p:nvSpPr>
        <p:spPr>
          <a:xfrm>
            <a:off x="4152899" y="169104"/>
            <a:ext cx="3886199" cy="6483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84A7B2-8A83-40D6-8C0D-E76FFA516B5F}"/>
              </a:ext>
            </a:extLst>
          </p:cNvPr>
          <p:cNvSpPr/>
          <p:nvPr/>
        </p:nvSpPr>
        <p:spPr>
          <a:xfrm>
            <a:off x="4152898" y="169103"/>
            <a:ext cx="3886199" cy="6483624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D94A2B-26C1-48B6-82EF-BA1F1CFDC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8952" y="1104355"/>
            <a:ext cx="4433210" cy="331404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75491A8-EA5B-4C2C-A048-E751C5A7E636}"/>
              </a:ext>
            </a:extLst>
          </p:cNvPr>
          <p:cNvSpPr/>
          <p:nvPr/>
        </p:nvSpPr>
        <p:spPr>
          <a:xfrm>
            <a:off x="4152898" y="169103"/>
            <a:ext cx="3886200" cy="93992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A2D7AE-E779-41F9-B90A-BC5411D76DD9}"/>
              </a:ext>
            </a:extLst>
          </p:cNvPr>
          <p:cNvSpPr txBox="1"/>
          <p:nvPr/>
        </p:nvSpPr>
        <p:spPr>
          <a:xfrm>
            <a:off x="4223652" y="131919"/>
            <a:ext cx="75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BE5118-306B-4FFA-A54E-5C601C8394FA}"/>
              </a:ext>
            </a:extLst>
          </p:cNvPr>
          <p:cNvSpPr txBox="1"/>
          <p:nvPr/>
        </p:nvSpPr>
        <p:spPr>
          <a:xfrm>
            <a:off x="5634127" y="133209"/>
            <a:ext cx="75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Score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AC14BD-8A83-4C74-898C-3B4C9220ED91}"/>
              </a:ext>
            </a:extLst>
          </p:cNvPr>
          <p:cNvSpPr txBox="1"/>
          <p:nvPr/>
        </p:nvSpPr>
        <p:spPr>
          <a:xfrm>
            <a:off x="7194677" y="131917"/>
            <a:ext cx="75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Mana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6EB81B-AFB2-4FBA-9D99-048A1C443DF8}"/>
              </a:ext>
            </a:extLst>
          </p:cNvPr>
          <p:cNvSpPr/>
          <p:nvPr/>
        </p:nvSpPr>
        <p:spPr>
          <a:xfrm>
            <a:off x="4220733" y="4671588"/>
            <a:ext cx="2276669" cy="139357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9EBA8E-B57F-4AE8-BBE1-B837D15B557C}"/>
              </a:ext>
            </a:extLst>
          </p:cNvPr>
          <p:cNvSpPr/>
          <p:nvPr/>
        </p:nvSpPr>
        <p:spPr>
          <a:xfrm>
            <a:off x="6609371" y="4671588"/>
            <a:ext cx="1304539" cy="139357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336D1A6-639E-481D-BECE-EECC489038CC}"/>
              </a:ext>
            </a:extLst>
          </p:cNvPr>
          <p:cNvSpPr/>
          <p:nvPr/>
        </p:nvSpPr>
        <p:spPr>
          <a:xfrm>
            <a:off x="7187168" y="851163"/>
            <a:ext cx="726741" cy="245416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Cast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9D2AFE-9F9D-4115-A04C-0E9E528FA050}"/>
              </a:ext>
            </a:extLst>
          </p:cNvPr>
          <p:cNvSpPr/>
          <p:nvPr/>
        </p:nvSpPr>
        <p:spPr>
          <a:xfrm>
            <a:off x="10207690" y="183813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E679ADA-4B52-45D8-B69C-70ED61D3419C}"/>
              </a:ext>
            </a:extLst>
          </p:cNvPr>
          <p:cNvSpPr/>
          <p:nvPr/>
        </p:nvSpPr>
        <p:spPr>
          <a:xfrm>
            <a:off x="4961941" y="6130212"/>
            <a:ext cx="2959748" cy="45007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Click on letters </a:t>
            </a:r>
          </a:p>
          <a:p>
            <a:pPr algn="ctr"/>
            <a:r>
              <a:rPr lang="en-US" sz="1400" dirty="0"/>
              <a:t>to spell a word</a:t>
            </a:r>
          </a:p>
        </p:txBody>
      </p:sp>
      <p:sp>
        <p:nvSpPr>
          <p:cNvPr id="17" name="Frame 16">
            <a:extLst>
              <a:ext uri="{FF2B5EF4-FFF2-40B4-BE49-F238E27FC236}">
                <a16:creationId xmlns:a16="http://schemas.microsoft.com/office/drawing/2014/main" id="{F90CFC72-B5F9-43D2-93D5-4AA9525D2CA3}"/>
              </a:ext>
            </a:extLst>
          </p:cNvPr>
          <p:cNvSpPr/>
          <p:nvPr/>
        </p:nvSpPr>
        <p:spPr>
          <a:xfrm>
            <a:off x="4153452" y="1104354"/>
            <a:ext cx="3886198" cy="3314042"/>
          </a:xfrm>
          <a:prstGeom prst="frame">
            <a:avLst>
              <a:gd name="adj1" fmla="val 2322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id="{846FA173-1D6E-473B-B9BB-4ACE6EC26BD4}"/>
              </a:ext>
            </a:extLst>
          </p:cNvPr>
          <p:cNvSpPr/>
          <p:nvPr/>
        </p:nvSpPr>
        <p:spPr>
          <a:xfrm>
            <a:off x="3498980" y="-475860"/>
            <a:ext cx="5178489" cy="7791060"/>
          </a:xfrm>
          <a:prstGeom prst="fra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759929-BDA3-420D-BC64-1584AF85EDF3}"/>
              </a:ext>
            </a:extLst>
          </p:cNvPr>
          <p:cNvSpPr txBox="1"/>
          <p:nvPr/>
        </p:nvSpPr>
        <p:spPr>
          <a:xfrm>
            <a:off x="5549375" y="290018"/>
            <a:ext cx="918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205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636CAF-E37E-49CC-90E0-59ACB65E3E51}"/>
              </a:ext>
            </a:extLst>
          </p:cNvPr>
          <p:cNvSpPr txBox="1"/>
          <p:nvPr/>
        </p:nvSpPr>
        <p:spPr>
          <a:xfrm>
            <a:off x="4135786" y="290018"/>
            <a:ext cx="918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FF8574-4F5C-4C8A-8536-DF9E68318D6B}"/>
              </a:ext>
            </a:extLst>
          </p:cNvPr>
          <p:cNvSpPr txBox="1"/>
          <p:nvPr/>
        </p:nvSpPr>
        <p:spPr>
          <a:xfrm>
            <a:off x="7120806" y="316583"/>
            <a:ext cx="918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3FA923-B472-49D2-A73E-C082D5A7211F}"/>
              </a:ext>
            </a:extLst>
          </p:cNvPr>
          <p:cNvSpPr txBox="1"/>
          <p:nvPr/>
        </p:nvSpPr>
        <p:spPr>
          <a:xfrm>
            <a:off x="4601542" y="809025"/>
            <a:ext cx="1081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Fortune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2A5FF73-754B-45B0-9ED8-9B0A6D1EF0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24" t="15484" r="5058" b="24467"/>
          <a:stretch/>
        </p:blipFill>
        <p:spPr>
          <a:xfrm>
            <a:off x="5379077" y="936349"/>
            <a:ext cx="1055908" cy="102953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ECEE237-B7F2-447F-ADC9-0EE88DFB9FCD}"/>
              </a:ext>
            </a:extLst>
          </p:cNvPr>
          <p:cNvSpPr/>
          <p:nvPr/>
        </p:nvSpPr>
        <p:spPr>
          <a:xfrm>
            <a:off x="4203228" y="6130212"/>
            <a:ext cx="641305" cy="45007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E992C7-1C4D-4AB8-A6BC-87F9464F40ED}"/>
              </a:ext>
            </a:extLst>
          </p:cNvPr>
          <p:cNvSpPr txBox="1"/>
          <p:nvPr/>
        </p:nvSpPr>
        <p:spPr>
          <a:xfrm>
            <a:off x="4220733" y="4404402"/>
            <a:ext cx="22766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Submitted Words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9DB00E-0FCE-40D9-91C8-B68D2DF9D7EA}"/>
              </a:ext>
            </a:extLst>
          </p:cNvPr>
          <p:cNvSpPr txBox="1"/>
          <p:nvPr/>
        </p:nvSpPr>
        <p:spPr>
          <a:xfrm>
            <a:off x="6617149" y="4404401"/>
            <a:ext cx="130454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Auditioned</a:t>
            </a:r>
          </a:p>
        </p:txBody>
      </p:sp>
    </p:spTree>
    <p:extLst>
      <p:ext uri="{BB962C8B-B14F-4D97-AF65-F5344CB8AC3E}">
        <p14:creationId xmlns:p14="http://schemas.microsoft.com/office/powerpoint/2010/main" val="3926442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6691</TotalTime>
  <Words>372</Words>
  <Application>Microsoft Office PowerPoint</Application>
  <PresentationFormat>Widescreen</PresentationFormat>
  <Paragraphs>146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Long</dc:creator>
  <cp:lastModifiedBy>Paul Long</cp:lastModifiedBy>
  <cp:revision>45</cp:revision>
  <dcterms:created xsi:type="dcterms:W3CDTF">2017-12-01T14:00:20Z</dcterms:created>
  <dcterms:modified xsi:type="dcterms:W3CDTF">2018-03-02T20:48:38Z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Paul@KNOXIE</vt:lpwstr>
  </property>
  <property fmtid="{D5CDD505-2E9C-101B-9397-08002B2CF9AE}" pid="6" name="MSIP_Label_f42aa342-8706-4288-bd11-ebb85995028c_SetDate">
    <vt:lpwstr>2017-12-01T09:58:09.4957051-05:00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