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8" r:id="rId4"/>
    <p:sldId id="262" r:id="rId5"/>
    <p:sldId id="263" r:id="rId6"/>
    <p:sldId id="265" r:id="rId7"/>
    <p:sldId id="264" r:id="rId8"/>
    <p:sldId id="266" r:id="rId9"/>
    <p:sldId id="258" r:id="rId10"/>
    <p:sldId id="267" r:id="rId11"/>
    <p:sldId id="259" r:id="rId12"/>
    <p:sldId id="260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200" d="100"/>
          <a:sy n="200" d="100"/>
        </p:scale>
        <p:origin x="-3912" y="-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F340B-B2F0-44D2-B94A-CA6CE60D642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9FFF6-9D3A-43A2-9BC5-0E29ACA6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8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1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0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56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E6BD-A43F-41BC-A247-126D7DFC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52DB-1803-4164-B012-3B840B53B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C6ED-736E-4BBF-A062-0CB5C7D1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B61F-7353-485C-9F8F-4EB6C52B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EFCF-C14B-4708-B969-16DD3D39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8667-29E2-4DAC-960A-3A9D849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FF272-ADE8-4260-A270-1427E06F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B3AA-EB46-49AD-AF4C-2DF54193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0E9-563A-4468-8638-E8B6589A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8909-01B1-4F06-8BA7-80FB0708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C30AE-DF93-4761-A26C-7F2EFEDC1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FDC6-C4A9-4938-96E1-5CB9A7BF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3CA0-0CE1-494D-974E-60A8F4C7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1F41-B8D9-4124-9491-3C16C132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A95C-0DBC-44AC-972B-043E8C31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D62-5728-4CA2-89B4-54901FFF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FC16-38B6-402D-B721-65DB26DA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1489-81E1-4DA3-8E97-92FB795B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3D8F-0048-4F36-A5BE-882B011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6FC3-0603-48FC-9D6E-ECD6088B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FBC5-1166-4E4A-BA42-D2C32C86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340B-04BE-4C40-9328-FC2028B6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5892-B0CE-4EA1-9481-0881AB1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D384-168B-431F-AD9A-560FA07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9D14-AD1A-4ECA-8AC9-2ED654A7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1D16-B75B-4514-B927-4931692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A8F8-1247-4297-AF7B-FC810FFE3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03ACD-D2F2-49A8-AA9F-71C4A40B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A0EF-36F8-49BB-849A-956821CC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B9E-7163-425C-94DE-BFAC7DDD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D521-DA89-4EE7-BAB1-311CEA76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98A7-F707-4F11-ADD5-0D6EE04D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EFC-BE76-4FB0-81BE-47F310A4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95A57-3068-453E-B3CD-A392BFE9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2C487-A4FA-4642-9937-ADD628646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D23E8-AC36-4C89-AF6E-29A181C3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71201-AAD0-4B37-9708-76F49A2E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CD0A-7C60-4FF1-B071-BB7C1B44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E207-618D-4396-A98D-557A4273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E841-BDD8-4012-819B-18854DC8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72212-D367-4383-BAB7-2802F935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5218D-7D23-4B37-A6B7-3E8F48C8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455B4-72E8-4A76-B7F4-7B2092DC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2509B-1171-42A1-ADC4-2658F56F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EADA8-81B8-47E8-86A8-B40FB8D0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4C3A8-99FA-4594-883E-A68B7D24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149E-BA6A-47D2-ABC2-86FF0597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6EED-AD7C-44F5-904C-187E7E25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9A4D-A584-4E8F-90EB-46558CB4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2FD6-21AE-4435-997C-33917298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41EE6-0809-4864-9AAA-DB3B8975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617B3-040A-431E-BF3B-CFFDB471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8028-895D-4BA2-8C12-E8992E82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09D5D-C83D-431F-ADE0-3AEC445AE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90D0-04A9-4FD4-8F56-7E818F4E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51A9B-9D5E-428A-B616-A483FA24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401A-C008-4744-865D-4110DE1A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D36C-C2D7-4723-A253-36B64B5D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823D0-31FE-45DF-95B3-0AFE7F9A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BC682-A7D3-4C07-845F-20C147B3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E502-B468-46F8-A871-B5470329F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5776-7398-4E3E-A9A7-B475FD4B4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197C-7CCF-48E4-B718-E5695534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2" y="1914525"/>
            <a:ext cx="3038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9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>
            <a:off x="6218240" y="2840957"/>
            <a:ext cx="948528" cy="1737394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>
            <a:off x="4812884" y="2691729"/>
            <a:ext cx="887825" cy="1737395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594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 flipV="1">
            <a:off x="6218240" y="2672680"/>
            <a:ext cx="948528" cy="1737394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 flipV="1">
            <a:off x="4803359" y="2796504"/>
            <a:ext cx="887825" cy="1737395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9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>
            <a:off x="6296297" y="2736333"/>
            <a:ext cx="948528" cy="1897773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>
            <a:off x="4745977" y="2613671"/>
            <a:ext cx="887825" cy="1897773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A359F-E561-4E2A-AF05-B22EF1230944}"/>
              </a:ext>
            </a:extLst>
          </p:cNvPr>
          <p:cNvSpPr/>
          <p:nvPr/>
        </p:nvSpPr>
        <p:spPr>
          <a:xfrm>
            <a:off x="4748106" y="3071811"/>
            <a:ext cx="2451310" cy="103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41598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6CC54F-4F24-47A6-AC28-00ECA2B8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36" y="2143124"/>
            <a:ext cx="2837082" cy="2250100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992E4B48-C2ED-435D-BE82-5BDA82DD4DA6}"/>
              </a:ext>
            </a:extLst>
          </p:cNvPr>
          <p:cNvSpPr/>
          <p:nvPr/>
        </p:nvSpPr>
        <p:spPr>
          <a:xfrm>
            <a:off x="5455726" y="2934277"/>
            <a:ext cx="628650" cy="787384"/>
          </a:xfrm>
          <a:prstGeom prst="leftRightArrow">
            <a:avLst>
              <a:gd name="adj1" fmla="val 18775"/>
              <a:gd name="adj2" fmla="val 35555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7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8" t="10063" r="30564" b="52831"/>
          <a:stretch/>
        </p:blipFill>
        <p:spPr>
          <a:xfrm>
            <a:off x="4543425" y="1885332"/>
            <a:ext cx="2562226" cy="2458068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5153025" y="2505075"/>
            <a:ext cx="1304925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C2CE7-0D99-4621-AF59-55F758DE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9" y="2193785"/>
            <a:ext cx="2047874" cy="19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7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4090986" y="1643061"/>
            <a:ext cx="3381375" cy="2895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D6F7C-D5B3-4ED3-A70C-9007FE21517F}"/>
              </a:ext>
            </a:extLst>
          </p:cNvPr>
          <p:cNvSpPr/>
          <p:nvPr/>
        </p:nvSpPr>
        <p:spPr>
          <a:xfrm>
            <a:off x="4010025" y="2981325"/>
            <a:ext cx="3533774" cy="209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D6F7C-D5B3-4ED3-A70C-9007FE21517F}"/>
              </a:ext>
            </a:extLst>
          </p:cNvPr>
          <p:cNvSpPr/>
          <p:nvPr/>
        </p:nvSpPr>
        <p:spPr>
          <a:xfrm rot="5400000">
            <a:off x="4010025" y="2981325"/>
            <a:ext cx="3533774" cy="209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FC557-A667-4323-A120-60DA62E7AC47}"/>
              </a:ext>
            </a:extLst>
          </p:cNvPr>
          <p:cNvSpPr txBox="1"/>
          <p:nvPr/>
        </p:nvSpPr>
        <p:spPr>
          <a:xfrm>
            <a:off x="4486274" y="-133099"/>
            <a:ext cx="2886075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415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333499"/>
            <a:ext cx="3638549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FC557-A667-4323-A120-60DA62E7AC47}"/>
              </a:ext>
            </a:extLst>
          </p:cNvPr>
          <p:cNvSpPr txBox="1"/>
          <p:nvPr/>
        </p:nvSpPr>
        <p:spPr>
          <a:xfrm>
            <a:off x="3867149" y="1658956"/>
            <a:ext cx="7677150" cy="3016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9000" b="1" dirty="0">
                <a:ln/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?++</a:t>
            </a:r>
          </a:p>
        </p:txBody>
      </p:sp>
    </p:spTree>
    <p:extLst>
      <p:ext uri="{BB962C8B-B14F-4D97-AF65-F5344CB8AC3E}">
        <p14:creationId xmlns:p14="http://schemas.microsoft.com/office/powerpoint/2010/main" val="132323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1A4C1-2E5C-4DB8-B708-131FAA7844C9}"/>
              </a:ext>
            </a:extLst>
          </p:cNvPr>
          <p:cNvSpPr txBox="1"/>
          <p:nvPr/>
        </p:nvSpPr>
        <p:spPr>
          <a:xfrm>
            <a:off x="5476874" y="2643551"/>
            <a:ext cx="28860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521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17</Words>
  <Application>Microsoft Office PowerPoint</Application>
  <PresentationFormat>Widescreen</PresentationFormat>
  <Paragraphs>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13</cp:revision>
  <dcterms:created xsi:type="dcterms:W3CDTF">2017-11-27T16:34:58Z</dcterms:created>
  <dcterms:modified xsi:type="dcterms:W3CDTF">2017-11-28T19:57:16Z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2017-11-27T14:48:55.0185226-05:00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