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340B-B2F0-44D2-B94A-CA6CE60D642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FFF6-9D3A-43A2-9BC5-0E29ACA6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6BD-A43F-41BC-A247-126D7DF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52DB-1803-4164-B012-3B840B5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C6ED-736E-4BBF-A062-0CB5C7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61F-7353-485C-9F8F-4EB6C52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FCF-C14B-4708-B969-16DD3D3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8667-29E2-4DAC-960A-3A9D849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F272-ADE8-4260-A270-1427E06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B3AA-EB46-49AD-AF4C-2DF5419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0E9-563A-4468-8638-E8B6589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909-01B1-4F06-8BA7-80FB070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0AE-DF93-4761-A26C-7F2EFEDC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DC6-C4A9-4938-96E1-5CB9A7BF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CA0-0CE1-494D-974E-60A8F4C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1F41-B8D9-4124-9491-3C16C13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A95C-0DBC-44AC-972B-043E8C3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62-5728-4CA2-89B4-54901FF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FC16-38B6-402D-B721-65DB26D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489-81E1-4DA3-8E97-92FB79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D8F-0048-4F36-A5BE-882B011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FC3-0603-48FC-9D6E-ECD608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BC5-1166-4E4A-BA42-D2C32C86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40B-04BE-4C40-9328-FC2028B6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892-B0CE-4EA1-9481-0881A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D384-168B-431F-AD9A-560FA07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9D14-AD1A-4ECA-8AC9-2ED654A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D16-B75B-4514-B927-4931692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8F8-1247-4297-AF7B-FC810FFE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3ACD-D2F2-49A8-AA9F-71C4A40B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EF-36F8-49BB-849A-956821C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B9E-7163-425C-94DE-BFAC7DD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521-DA89-4EE7-BAB1-311CEA7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8A7-F707-4F11-ADD5-0D6EE04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EFC-BE76-4FB0-81BE-47F310A4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5A57-3068-453E-B3CD-A392BFE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C487-A4FA-4642-9937-ADD62864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23E8-AC36-4C89-AF6E-29A181C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71201-AAD0-4B37-9708-76F49A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CD0A-7C60-4FF1-B071-BB7C1B4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207-618D-4396-A98D-557A427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841-BDD8-4012-819B-18854DC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2212-D367-4383-BAB7-2802F93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5218D-7D23-4B37-A6B7-3E8F48C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55B4-72E8-4A76-B7F4-7B2092D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509B-1171-42A1-ADC4-2658F5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ADA8-81B8-47E8-86A8-B40FB8D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C3A8-99FA-4594-883E-A68B7D2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49E-BA6A-47D2-ABC2-86FF0597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EED-AD7C-44F5-904C-187E7E2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9A4D-A584-4E8F-90EB-46558CB4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2FD6-21AE-4435-997C-3391729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EE6-0809-4864-9AAA-DB3B897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17B3-040A-431E-BF3B-CFFDB47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028-895D-4BA2-8C12-E8992E82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9D5D-C83D-431F-ADE0-3AEC445A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90D0-04A9-4FD4-8F56-7E818F4E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1A9B-9D5E-428A-B616-A483FA24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401A-C008-4744-865D-4110DE1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D36C-C2D7-4723-A253-36B64B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23D0-31FE-45DF-95B3-0AFE7F9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C682-A7D3-4C07-845F-20C147B3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E502-B468-46F8-A871-B5470329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5776-7398-4E3E-A9A7-B475FD4B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197C-7CCF-48E4-B718-E5695534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1914525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18240" y="2840957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812884" y="2691729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 flipV="1">
            <a:off x="6218240" y="2672680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 flipV="1">
            <a:off x="4803359" y="2796504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9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18240" y="2840957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812884" y="2691729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359F-E561-4E2A-AF05-B22EF1230944}"/>
              </a:ext>
            </a:extLst>
          </p:cNvPr>
          <p:cNvSpPr/>
          <p:nvPr/>
        </p:nvSpPr>
        <p:spPr>
          <a:xfrm>
            <a:off x="5060741" y="3071811"/>
            <a:ext cx="1816517" cy="103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41598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CC54F-4F24-47A6-AC28-00ECA2B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10" y="2143125"/>
            <a:ext cx="2837082" cy="2250099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92E4B48-C2ED-435D-BE82-5BDA82DD4DA6}"/>
              </a:ext>
            </a:extLst>
          </p:cNvPr>
          <p:cNvSpPr/>
          <p:nvPr/>
        </p:nvSpPr>
        <p:spPr>
          <a:xfrm>
            <a:off x="5454650" y="2983462"/>
            <a:ext cx="628650" cy="569424"/>
          </a:xfrm>
          <a:prstGeom prst="leftRightArrow">
            <a:avLst>
              <a:gd name="adj1" fmla="val 18775"/>
              <a:gd name="adj2" fmla="val 444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</Words>
  <Application>Microsoft Office PowerPoint</Application>
  <PresentationFormat>Widescreen</PresentationFormat>
  <Paragraphs>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6</cp:revision>
  <dcterms:created xsi:type="dcterms:W3CDTF">2017-11-27T16:34:58Z</dcterms:created>
  <dcterms:modified xsi:type="dcterms:W3CDTF">2017-11-27T22:47:52Z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2017-11-27T14:48:55.0185226-05:00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