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F65"/>
    <a:srgbClr val="40404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6" d="100"/>
          <a:sy n="106" d="100"/>
        </p:scale>
        <p:origin x="-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306383" y="177458"/>
            <a:ext cx="1310765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268148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7A383-695B-41D6-9109-D236A948A82E}"/>
              </a:ext>
            </a:extLst>
          </p:cNvPr>
          <p:cNvSpPr/>
          <p:nvPr/>
        </p:nvSpPr>
        <p:spPr>
          <a:xfrm>
            <a:off x="7894622" y="1663574"/>
            <a:ext cx="1656784" cy="1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C9581-E8B9-4A8A-B48D-CC00700C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5" y="35223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71018-6ACF-4BE2-9BB4-5BF5FAAF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2" t="5354" r="11830" b="6696"/>
          <a:stretch/>
        </p:blipFill>
        <p:spPr>
          <a:xfrm>
            <a:off x="3941266" y="1797296"/>
            <a:ext cx="1497320" cy="149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5672E-909F-4A9E-9DD9-2F7B582F9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4" t="22284" r="29171" b="19428"/>
          <a:stretch/>
        </p:blipFill>
        <p:spPr>
          <a:xfrm>
            <a:off x="3856653" y="2329197"/>
            <a:ext cx="2052553" cy="32940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C486B7-E42D-4521-9242-695087D8EBCB}"/>
              </a:ext>
            </a:extLst>
          </p:cNvPr>
          <p:cNvSpPr/>
          <p:nvPr/>
        </p:nvSpPr>
        <p:spPr>
          <a:xfrm rot="10800000">
            <a:off x="509096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686C55-A323-4C06-BB54-FFFF7889BA05}"/>
              </a:ext>
            </a:extLst>
          </p:cNvPr>
          <p:cNvSpPr/>
          <p:nvPr/>
        </p:nvSpPr>
        <p:spPr>
          <a:xfrm rot="2439065">
            <a:off x="4480530" y="352286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AC9755-9D72-4EC1-92F3-F273F166C02F}"/>
              </a:ext>
            </a:extLst>
          </p:cNvPr>
          <p:cNvSpPr/>
          <p:nvPr/>
        </p:nvSpPr>
        <p:spPr>
          <a:xfrm rot="10800000">
            <a:off x="444103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BB08E6-1976-44A3-B78B-7C52230CEF28}"/>
              </a:ext>
            </a:extLst>
          </p:cNvPr>
          <p:cNvSpPr/>
          <p:nvPr/>
        </p:nvSpPr>
        <p:spPr>
          <a:xfrm rot="2439065">
            <a:off x="5138599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9AD58-C67B-4879-8E03-83E230B6D2B3}"/>
              </a:ext>
            </a:extLst>
          </p:cNvPr>
          <p:cNvSpPr/>
          <p:nvPr/>
        </p:nvSpPr>
        <p:spPr>
          <a:xfrm rot="16200000">
            <a:off x="4097975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98" y="833397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814596" y="169103"/>
            <a:ext cx="3224502" cy="664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926563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6104940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245221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61B00-E3CA-4C04-B7E0-178473412C68}"/>
              </a:ext>
            </a:extLst>
          </p:cNvPr>
          <p:cNvSpPr/>
          <p:nvPr/>
        </p:nvSpPr>
        <p:spPr>
          <a:xfrm>
            <a:off x="4152898" y="169103"/>
            <a:ext cx="661697" cy="6642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4147439"/>
            <a:ext cx="3886199" cy="250528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06161" y="4380181"/>
            <a:ext cx="227666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17150" y="4380181"/>
            <a:ext cx="130453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4206161" y="6130212"/>
            <a:ext cx="720402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2898" y="833396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392644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89" y="-169104"/>
            <a:ext cx="7762351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427522" y="177458"/>
            <a:ext cx="1189626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6870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330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34</cp:revision>
  <dcterms:created xsi:type="dcterms:W3CDTF">2017-12-01T14:00:20Z</dcterms:created>
  <dcterms:modified xsi:type="dcterms:W3CDTF">2018-02-07T18:29:42Z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