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259" r:id="rId5"/>
    <p:sldId id="270" r:id="rId6"/>
    <p:sldId id="271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57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7F2B0F-C9B3-1FFE-C33E-4E6B477C64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7C9B-015E-8F57-6577-F6887C7BF2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BC4A-8E5C-4747-BF2E-7344F698113E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56E83-894A-F08B-EBE6-F0659862F4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8C44E-5BDE-028A-27AD-CF97B2B416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6412-9295-423B-88F7-8CBA30BBA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25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1CECD-CD85-4A38-98CE-824AE8788FD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CFB2B-0397-4002-AD84-AED144CE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AABA-25C3-4988-96C5-48AE961789D3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11C7-0047-3BDF-B8E4-D6D024BA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AD392-78CE-2322-5CF5-D5D794B9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4B6B-C10A-67FC-BA2A-3E0F6090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65F1-F31A-171F-D421-57BF95C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88FC-4E9F-D5A2-E4B2-86643600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2066-DBF3-39ED-EF6A-EA46A4F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3689-F504-F2B9-F603-59E138782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9546-F388-44F1-B0DC-B029F928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BFF2-EBAA-4AE7-33CC-1FFF26B1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9DFC-A5C4-C7A0-805F-DD02A985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5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1F2E-617F-1CE6-813B-683FEC40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256B-D8A4-2F60-45CE-33825FD07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E79D-DD10-4C16-2C88-0DC0B636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3EDC-73A2-BE2E-CDCC-5AE337D0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CEFF-2687-CC8C-29E7-71590730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35F3E-6703-90D7-E489-6C531A12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80FB-641E-5B0F-2F44-F1A18A04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AA86-178A-7ABB-F150-19973D4F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F8BA5-EE76-1038-473E-FCCAB66F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4A3E4-A136-337F-ABA1-95FF4AD49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0ABA8-B26E-BBB9-13DA-E6B58E3F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69481-5089-B017-A4C3-9E661B39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4197C-2CDE-03AB-D7F7-096D0F24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B9A96-80B7-8710-F8F0-4CE7444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4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44F-3C96-76A8-A8E9-28491702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2FEA3-78B9-6A6C-DC70-14E86BA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BF6A6-2612-EC0D-D273-4D78E9FB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D6CAF-4E20-F91A-CC1D-7A702F48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C40CD-1F1C-FB2F-A39F-82BD1860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34E13-2802-D6FB-3C82-607923B8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6FDD6-47FA-9C90-F1B7-0A4593B9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9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5278-A93C-1BDC-4091-E01924CC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1229-EB5A-CFB6-005C-6B96D2C6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D808-0D20-5179-2014-9A1593DCE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F1E6-FD10-7A53-9CFB-2FA1A119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F534-36E1-B4FB-C4B0-B8906877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982C-89AD-9C5B-8A11-DFA13EA9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9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84A5-78CD-86D7-7D5F-C8B38264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16566-CDA4-0E8E-F3D0-E64A2E229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78332-78BD-D161-EAEE-2B2F1602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29FFE-F7E7-B1E0-C443-B30D8E5B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A765-870B-3631-BD88-6A0AC5D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C967B-A2E3-5F43-B891-C3153EBF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9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E515-4670-40FC-AE5E-2B570648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5690-1318-E990-BD97-91F19C15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6168-6960-AEAC-06EB-CD6432CB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5D42-7DD2-A879-08B7-BF4166B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0D74-8C2A-BB04-A029-99026DF6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8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011F0-967D-00C1-0913-D8ADDED45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C60B-29EF-5DC7-50AB-2B7017B2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5479-1B32-8D71-7544-85851E43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BF06-00D5-7B80-9F37-EF9EBDC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FD9C-385A-FC16-1FA5-6B9D26F6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9FA7F6-4022-A2C5-9A54-62C3239A0761}"/>
              </a:ext>
            </a:extLst>
          </p:cNvPr>
          <p:cNvCxnSpPr>
            <a:cxnSpLocks/>
          </p:cNvCxnSpPr>
          <p:nvPr userDrawn="1"/>
        </p:nvCxnSpPr>
        <p:spPr>
          <a:xfrm>
            <a:off x="203200" y="1487056"/>
            <a:ext cx="8837930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3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73019"/>
            <a:ext cx="7886700" cy="26600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33092"/>
            <a:ext cx="7886700" cy="13669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621-9C4C-4F08-9D2D-745E800D90AD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1825625"/>
            <a:ext cx="4311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4119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454-6845-4269-8AE5-A5800A3CF4CB}" type="datetime1">
              <a:rPr lang="en-US" smtClean="0"/>
              <a:t>12/29/2023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283AEC-10F2-2AA1-881D-BB8CBE7CAEB1}"/>
              </a:ext>
            </a:extLst>
          </p:cNvPr>
          <p:cNvCxnSpPr>
            <a:cxnSpLocks/>
          </p:cNvCxnSpPr>
          <p:nvPr userDrawn="1"/>
        </p:nvCxnSpPr>
        <p:spPr>
          <a:xfrm>
            <a:off x="203200" y="1487056"/>
            <a:ext cx="8837930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8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6526"/>
            <a:ext cx="8837930" cy="1304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681163"/>
            <a:ext cx="42949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200" y="2505075"/>
            <a:ext cx="42949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4119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4119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7677-3759-4097-B496-D2B284BF6D35}" type="datetime1">
              <a:rPr lang="en-US" smtClean="0"/>
              <a:t>12/29/2023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4532A-EF67-EFF3-97CF-FB6A9A8E6388}"/>
              </a:ext>
            </a:extLst>
          </p:cNvPr>
          <p:cNvCxnSpPr>
            <a:cxnSpLocks/>
          </p:cNvCxnSpPr>
          <p:nvPr userDrawn="1"/>
        </p:nvCxnSpPr>
        <p:spPr>
          <a:xfrm>
            <a:off x="203200" y="1487056"/>
            <a:ext cx="8837930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2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41ED-423C-444A-BD68-1781F301C54A}" type="datetime1">
              <a:rPr lang="en-US" smtClean="0"/>
              <a:t>12/29/2023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9F64-BB71-4757-9B20-51C2E4033A2B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6E6425-E6D3-7BDB-376D-4918D880B872}"/>
              </a:ext>
            </a:extLst>
          </p:cNvPr>
          <p:cNvCxnSpPr>
            <a:cxnSpLocks/>
          </p:cNvCxnSpPr>
          <p:nvPr userDrawn="1"/>
        </p:nvCxnSpPr>
        <p:spPr>
          <a:xfrm>
            <a:off x="203200" y="1487056"/>
            <a:ext cx="8837930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83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FD81-E4BA-486B-B397-C09761A9188E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BD6935-8FA3-CC3C-760E-5ABE08DF95A5}"/>
              </a:ext>
            </a:extLst>
          </p:cNvPr>
          <p:cNvCxnSpPr>
            <a:cxnSpLocks/>
          </p:cNvCxnSpPr>
          <p:nvPr userDrawn="1"/>
        </p:nvCxnSpPr>
        <p:spPr>
          <a:xfrm>
            <a:off x="203200" y="1487056"/>
            <a:ext cx="8837930" cy="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1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486-A467-2D4D-4E1C-F72F7AF45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9304-9BF6-161D-3ED9-BCE7AB4C6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38ED-899F-204C-0A00-F89DABB3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CD6A-A597-0240-9217-3C8019CD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57FA-DFAB-5FAD-B95D-5571F823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5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36525"/>
            <a:ext cx="8839200" cy="1332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653312"/>
            <a:ext cx="8837930" cy="4523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32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B15D6-637C-478C-81B8-33B0C03DDE9F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73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8D5C-1D79-4DFA-A33E-AA1C5EA784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49266B-AB66-8419-9D88-EC78B6DDBC7C}"/>
              </a:ext>
            </a:extLst>
          </p:cNvPr>
          <p:cNvCxnSpPr/>
          <p:nvPr userDrawn="1"/>
        </p:nvCxnSpPr>
        <p:spPr>
          <a:xfrm>
            <a:off x="628650" y="16906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red and blue logo&#10;&#10;Description automatically generated">
            <a:extLst>
              <a:ext uri="{FF2B5EF4-FFF2-40B4-BE49-F238E27FC236}">
                <a16:creationId xmlns:a16="http://schemas.microsoft.com/office/drawing/2014/main" id="{66DA27EA-A4FE-F8C5-E2ED-38A83E07960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5666"/>
            <a:ext cx="1614359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8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70" r:id="rId8"/>
  </p:sldLayoutIdLst>
  <p:hf hdr="0" ft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593DC-1792-0EE8-C3A0-D9E5F9B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8D8C6-54DD-B5BB-987E-42E5B738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2A9BB-6B76-C838-9D50-C4C075D6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07E8D-89FE-46FE-8EE7-C52D286F43B3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C368-A6DB-7008-D4FD-1B80BCD4A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5C48-47FB-2662-E00C-3EB253926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9D6E-62B0-44E2-8562-F0A552A5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hasibullahaman/traffic-prediction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A259-FEF3-262D-86ED-AE4D035F5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BÁO CÁO CUỐI KỲ </a:t>
            </a:r>
            <a:br>
              <a:rPr lang="en-US" b="1"/>
            </a:br>
            <a:r>
              <a:rPr lang="en-US" b="1"/>
              <a:t>NHẬP MÔN HỌC MÁY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394DF-4661-7ECE-5746-8E45C9F4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699374"/>
          </a:xfrm>
        </p:spPr>
        <p:txBody>
          <a:bodyPr/>
          <a:lstStyle/>
          <a:p>
            <a:r>
              <a:rPr lang="en-US"/>
              <a:t>Giáo viên hướng dẫn: Lê Anh Cường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8521C-B808-2F0F-88E5-775BC5C7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92A4-A4AB-C7AF-1F77-31FF298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BFBD-B186-4E4A-9F51-CE692100D6B8}" type="datetime1">
              <a:rPr lang="en-US" smtClean="0"/>
              <a:t>12/29/2023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6994C-53C1-50FC-3D01-1D11C3648F8D}"/>
              </a:ext>
            </a:extLst>
          </p:cNvPr>
          <p:cNvSpPr txBox="1"/>
          <p:nvPr/>
        </p:nvSpPr>
        <p:spPr>
          <a:xfrm>
            <a:off x="1045029" y="4581331"/>
            <a:ext cx="72312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Thành viên: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52100934 – Bùi Văn Thống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52100920 – Nguyễn Minh Phú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52100919 – Trần Văn Phát</a:t>
            </a:r>
          </a:p>
        </p:txBody>
      </p:sp>
    </p:spTree>
    <p:extLst>
      <p:ext uri="{BB962C8B-B14F-4D97-AF65-F5344CB8AC3E}">
        <p14:creationId xmlns:p14="http://schemas.microsoft.com/office/powerpoint/2010/main" val="195928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3D8B-BA29-47B1-3B15-2AE068AE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PREPROCESSING: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F048E-D012-3DBA-AEB6-F516B74B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Scale dữ liệu về một khoảng nhỏ để các model dễ tính toán.</a:t>
            </a:r>
          </a:p>
          <a:p>
            <a:r>
              <a:rPr lang="en-US"/>
              <a:t>StandardScaler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83078-5A3A-5481-E264-FBCDF6D6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9865-8C01-47D8-B7B9-C8AD27E2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A896-67BB-D990-DAE4-5D56829C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90" y="3260458"/>
            <a:ext cx="4988149" cy="2179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62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BF66-F37D-C647-EA50-0E78DB1C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DATASET SAU KHI SCALE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DD1C-11BB-1B3A-CBC8-E2AF5A80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C91A-A664-850E-A9A6-43173D59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76CB99-D98E-E2BE-4110-9866469FA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226" y="2059144"/>
            <a:ext cx="6477561" cy="3711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741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24F9-DFDC-8AA7-A6B0-5BEB2EC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TRAIN CÁC MODEL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F197-C80D-A383-0B47-91E48074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Lựa chọn các model học máy phù hợp với vấn đề classification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3C1B-18A3-33AB-8B3C-9F46AC1D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9F6B-06D9-22D5-58B7-1859CDF2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33415-EBCE-FD09-C50D-421DEDB6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67" y="2865569"/>
            <a:ext cx="3958665" cy="2938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1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B3BE-A81C-2850-EE97-89CFE783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KẾT QUẢ </a:t>
            </a:r>
            <a:br>
              <a:rPr lang="en-US" b="1"/>
            </a:br>
            <a:r>
              <a:rPr lang="en-US" b="1"/>
              <a:t>SAU KHI DỰ ĐOÁN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A74D-99F2-8C87-B347-D2D7FC7A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Nhìn chung các model đều có tỉ lệ dự đoán đúng cao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C287-CF6B-74D3-D194-4B9E231B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4BCB0-3753-3473-AF52-D9618D0D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A6ECA8-6290-6733-3915-4275A607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27" y="2151072"/>
            <a:ext cx="4154756" cy="19264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04143F-0DA8-3D6D-59A5-E8721B4C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10" y="2148107"/>
            <a:ext cx="3938115" cy="19293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ACE26F-0BCF-FD54-DE9C-44FDDC8D3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15" y="4240767"/>
            <a:ext cx="4138019" cy="2430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8753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70C-2AEA-5623-AFA6-8C871BBA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5"/>
            <a:ext cx="8839200" cy="1332058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FEED FORWARD </a:t>
            </a:r>
            <a:br>
              <a:rPr lang="en-US" b="1"/>
            </a:br>
            <a:r>
              <a:rPr lang="en-US" b="1"/>
              <a:t>NEURAL NETWORK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3CC136-AB26-9D02-7EDD-7B1BB6EF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40" y="1607963"/>
            <a:ext cx="6683319" cy="2789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BAF8-F49F-FAAC-1A38-651B7F70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176AA-48A6-D300-886B-741949CC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333B35-4B99-5669-48A0-696A09B8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98" y="4536505"/>
            <a:ext cx="3822210" cy="21849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213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56A-CBA3-5F57-93D6-E5327E40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KẾT QUẢ </a:t>
            </a:r>
            <a:br>
              <a:rPr lang="en-US" b="1"/>
            </a:br>
            <a:r>
              <a:rPr lang="en-US" b="1"/>
              <a:t>SAU KHI DỰ ĐOÁN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44ED83-ED53-240C-A71E-7B2071D5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1" y="2452488"/>
            <a:ext cx="4373691" cy="2379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4B0-B48B-F456-C1F7-42F2121F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E9504-46E5-AD6D-A4AF-19C14DF2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C6A21-FA55-8A2A-3F62-74FE4698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32" y="2452488"/>
            <a:ext cx="3853542" cy="24201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70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864A-DA5B-A55B-B494-FF86AEA6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RECURRENT </a:t>
            </a:r>
            <a:br>
              <a:rPr lang="en-US" b="1"/>
            </a:br>
            <a:r>
              <a:rPr lang="en-US" b="1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106B-F2F7-5D4C-36DF-A4BB5CE3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bộ dữ liệu không phù hợp với model RNN nên đặt ra 2 giả định sau:</a:t>
            </a:r>
          </a:p>
          <a:p>
            <a:pPr lvl="1"/>
            <a:r>
              <a:rPr lang="en-US"/>
              <a:t>Giả định bộ dự liệu là Time-series, chọn input là Traffic Situation, đi kèm với thời gian.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Đầu vào sẽ là một vector có 30 chiều, ví dụ [0, 1, 1, 0, 2, 3, ...]</a:t>
            </a:r>
          </a:p>
          <a:p>
            <a:pPr lvl="2"/>
            <a:r>
              <a:rPr lang="en-US"/>
              <a:t>Đầu ra là activation linear.</a:t>
            </a:r>
          </a:p>
          <a:p>
            <a:pPr lvl="1"/>
            <a:r>
              <a:rPr lang="en-US"/>
              <a:t>Giải định giải quyết vấn đề Bag-of-words,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Input là một vector có 30 chiều, mỗi chiều là một chữ, ví dụ [normal, normal, high, low,...]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Sau đó encode các chữ thành một vector 4 chiều, ví dụ [[0, 1, 0, 0], [0, 1, 0, 0], [0, 0, 1, 0], [1, 0, 0, 0], ...]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/>
              <a:t>Dự đoán kết quả của Traffic Situation thứ 31, đầu ra là activation softmax.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799B-D450-EF0A-6C3A-D9A11BE2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D5D25-BD20-6E4A-936D-788409D7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0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648-30A2-9C5A-FB87-1DDA9430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RECURRENT </a:t>
            </a:r>
            <a:br>
              <a:rPr lang="en-US" b="1"/>
            </a:br>
            <a:r>
              <a:rPr lang="en-US" b="1"/>
              <a:t>NEURAL NETWORK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61FA5F-CBF6-01F7-45C0-C4D1800F1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35" y="2340941"/>
            <a:ext cx="6084887" cy="4138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9F99-E4CF-C47A-4043-4797DE97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2B372-F3E6-C477-B03A-F65A240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92C0D-1E09-F94A-913F-9E9CE1DD3AFD}"/>
              </a:ext>
            </a:extLst>
          </p:cNvPr>
          <p:cNvSpPr txBox="1"/>
          <p:nvPr/>
        </p:nvSpPr>
        <p:spPr>
          <a:xfrm>
            <a:off x="531845" y="1707502"/>
            <a:ext cx="823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Trường hợp 1</a:t>
            </a:r>
          </a:p>
        </p:txBody>
      </p:sp>
    </p:spTree>
    <p:extLst>
      <p:ext uri="{BB962C8B-B14F-4D97-AF65-F5344CB8AC3E}">
        <p14:creationId xmlns:p14="http://schemas.microsoft.com/office/powerpoint/2010/main" val="2395588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4FB-EF06-B733-A2D3-E794F18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RECURRENT </a:t>
            </a:r>
            <a:br>
              <a:rPr lang="en-US" b="1"/>
            </a:br>
            <a:r>
              <a:rPr lang="en-US" b="1"/>
              <a:t>NEURAL NETWORK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A32330-2742-5747-BCF8-6C1A8A67E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883394"/>
            <a:ext cx="8837613" cy="4062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56F2A-677B-B8C4-D5E6-7A377C49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1ADC3-6E1C-493A-2A0E-A0242D79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4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4184-CF1A-27D9-C3E2-EAEA0BC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RECURRENT </a:t>
            </a:r>
            <a:br>
              <a:rPr lang="en-US" b="1"/>
            </a:br>
            <a:r>
              <a:rPr lang="en-US" b="1"/>
              <a:t>NEURAL NETWORK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85475-E0BB-8330-F1D3-912D74CD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Trường hợp 2</a:t>
            </a:r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3049-3A49-478D-9199-F6671D6E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2FFCD-5422-EFF8-6340-FE21C16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2C8EC-5D19-CF5A-4D12-F79D4101F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062162"/>
            <a:ext cx="6667500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50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E0B1-9883-4253-6034-EF4BAF61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5442-A5B4-CD52-74CB-5D342A61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Lựa chọn vấn đề: Classification</a:t>
            </a:r>
          </a:p>
          <a:p>
            <a:r>
              <a:rPr lang="en-US" sz="2400"/>
              <a:t>Traffic Prediction Dataset</a:t>
            </a:r>
          </a:p>
          <a:p>
            <a:pPr lvl="1"/>
            <a:r>
              <a:rPr lang="en-US">
                <a:hlinkClick r:id="rId2"/>
              </a:rPr>
              <a:t>https://www.kaggle.com/datasets/hasibullahaman/traffic-prediction-dataset</a:t>
            </a:r>
            <a:endParaRPr lang="en-US"/>
          </a:p>
          <a:p>
            <a:r>
              <a:rPr lang="en-US" sz="2400"/>
              <a:t>5952 rows </a:t>
            </a:r>
            <a:r>
              <a:rPr lang="en-US"/>
              <a:t>× 9 columns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24547-935D-B6A5-D4AC-13F44E9E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F6CD1-445D-4C16-A766-903EA234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F001-F39A-B863-56E5-FF2F27882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13" y="3764012"/>
            <a:ext cx="6500000" cy="2592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01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005D-200D-19A8-A26B-1EED21FC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RECURRENT </a:t>
            </a:r>
            <a:br>
              <a:rPr lang="en-US" b="1"/>
            </a:br>
            <a:r>
              <a:rPr lang="en-US" b="1"/>
              <a:t>NEURAL NETWORK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A1AD1-82E3-12E2-03CF-EB28845E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" y="1883394"/>
            <a:ext cx="8837613" cy="4062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7C61-2874-26D4-FE1A-2DABA6EC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A394F-CF7A-5250-EB5B-25C73BAF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4E85-3A91-A1CB-FF48-05C68E9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OVERFITTING,</a:t>
            </a:r>
            <a:br>
              <a:rPr lang="en-US" b="1"/>
            </a:br>
            <a:r>
              <a:rPr lang="en-US" b="1"/>
              <a:t>CẢI THIỆN ĐỘ CHÍNH XÁC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53714B-FB24-9AC0-F862-A08B1C32C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577" y="2414848"/>
            <a:ext cx="5794845" cy="3941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7DDC2-26FF-9E49-AFD9-45028F5D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120F8-DDB8-E87D-0010-27C0D3FB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08F5-8624-FD91-A3D2-F832E73451D2}"/>
              </a:ext>
            </a:extLst>
          </p:cNvPr>
          <p:cNvSpPr txBox="1"/>
          <p:nvPr/>
        </p:nvSpPr>
        <p:spPr>
          <a:xfrm>
            <a:off x="727788" y="1632857"/>
            <a:ext cx="797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Sử dụng phương pháp Dropout</a:t>
            </a:r>
          </a:p>
        </p:txBody>
      </p:sp>
    </p:spTree>
    <p:extLst>
      <p:ext uri="{BB962C8B-B14F-4D97-AF65-F5344CB8AC3E}">
        <p14:creationId xmlns:p14="http://schemas.microsoft.com/office/powerpoint/2010/main" val="3871943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16F9-F8AC-6ACE-6D88-D17021CB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OVERFITTING,</a:t>
            </a:r>
            <a:br>
              <a:rPr lang="en-US" b="1"/>
            </a:br>
            <a:r>
              <a:rPr lang="en-US" b="1"/>
              <a:t>CẢI THIỆN ĐỘ CHÍNH XÁC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0FD54-204D-1936-AE36-CF7DBE02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Sử dụng phương pháp L2 Regularization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0A2A-A544-160C-7BFA-8F8B4BEE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987A1-6A04-0B84-94E6-E56CFCDA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2268E-D1D1-E313-1918-7C174A30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122811"/>
            <a:ext cx="6581775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4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D96-4F7C-4E90-337B-66080915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/>
              <a:t>PHÂN CÔNG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66372B-6233-F48A-AE96-CBE0DA187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28550"/>
              </p:ext>
            </p:extLst>
          </p:nvPr>
        </p:nvGraphicFramePr>
        <p:xfrm>
          <a:off x="203199" y="1652588"/>
          <a:ext cx="861423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115">
                  <a:extLst>
                    <a:ext uri="{9D8B030D-6E8A-4147-A177-3AD203B41FA5}">
                      <a16:colId xmlns:a16="http://schemas.microsoft.com/office/drawing/2014/main" val="3830453161"/>
                    </a:ext>
                  </a:extLst>
                </a:gridCol>
                <a:gridCol w="4307115">
                  <a:extLst>
                    <a:ext uri="{9D8B030D-6E8A-4147-A177-3AD203B41FA5}">
                      <a16:colId xmlns:a16="http://schemas.microsoft.com/office/drawing/2014/main" val="3234979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MSSV - 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0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52100934 – Bùi Văn Thống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Phân tích thống kê các features. (yêu cầu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8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52100919 – Trần Văn Phát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Thực hiện train và đánh giá các model. (yêu cầu 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57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52100934 – Nguyễn Minh Phú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Thực hiện phát hiện overfit, cải thiện độ chính xác của model. (yêu cầu 4, 5)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83131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32B7-44E4-28E7-129C-F3BE488D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A85C3-3BF9-4D99-423C-5E075324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66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5014-0479-B5FE-1CC1-A2F47F71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20687"/>
            <a:ext cx="7886700" cy="16124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Xin cảm ơn thầy và các bạn đã lắng nghe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0DF4-5F76-1182-DC84-1DFECFC9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621-9C4C-4F08-9D2D-745E800D90AD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079D2-5747-244D-5E69-516F27C9A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2801-0D85-F59F-A4F3-AD2AE9A3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PHÂN TÍCH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6433-9361-0BC5-CB29-4DA44F0A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Features:</a:t>
            </a:r>
          </a:p>
          <a:p>
            <a:pPr lvl="1"/>
            <a:r>
              <a:rPr lang="en-US"/>
              <a:t>Time: Thời gian, được cập nhật mỗi 15 phút.</a:t>
            </a:r>
          </a:p>
          <a:p>
            <a:pPr lvl="1"/>
            <a:r>
              <a:rPr lang="en-US"/>
              <a:t>Date: Ngày, đánh số từ 1 đến 31.</a:t>
            </a:r>
          </a:p>
          <a:p>
            <a:pPr lvl="1"/>
            <a:r>
              <a:rPr lang="en-US"/>
              <a:t>Day of the week: Ngày trong tuần.</a:t>
            </a:r>
          </a:p>
          <a:p>
            <a:pPr lvl="1"/>
            <a:r>
              <a:rPr lang="en-US"/>
              <a:t>CarCount: Số lượng xe máy tại thời điểm hiện tại.</a:t>
            </a:r>
          </a:p>
          <a:p>
            <a:pPr lvl="1"/>
            <a:r>
              <a:rPr lang="en-US"/>
              <a:t>BikeCount: Số lượng xe đạp tại thời điểm hiện tại.</a:t>
            </a:r>
          </a:p>
          <a:p>
            <a:pPr lvl="1"/>
            <a:r>
              <a:rPr lang="en-US"/>
              <a:t>BusCount: Số lượng xe bus tại thời điểm hiện tại.</a:t>
            </a:r>
          </a:p>
          <a:p>
            <a:pPr lvl="1"/>
            <a:r>
              <a:rPr lang="en-US"/>
              <a:t>TruckCount: Số lượng xe tải tại thời điểm hiện tại.</a:t>
            </a:r>
          </a:p>
          <a:p>
            <a:pPr lvl="1"/>
            <a:r>
              <a:rPr lang="en-US"/>
              <a:t>Total: Tổng số phương tiện tại thời điểm hiện tại.</a:t>
            </a:r>
          </a:p>
          <a:p>
            <a:r>
              <a:rPr lang="en-US"/>
              <a:t>Target: </a:t>
            </a:r>
          </a:p>
          <a:p>
            <a:pPr lvl="1"/>
            <a:r>
              <a:rPr lang="en-US"/>
              <a:t>Traffic Situation, 4 classes, low, normal, high, heavy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0B1B-C2BE-0175-BA55-48354D99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72058-00B4-3147-F39A-0AFD29A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5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9500-C367-6C42-BED2-EF0DDD25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PHÂN TÍCH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9C87-DBA5-03E4-BC1F-0ADF8D2E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features đều có biểu đồ tần suất gần giống nhau.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940B-F9D7-3BC5-A136-63342BC2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AFB31-18FA-60F1-7AB7-F2A78447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0897" y="5022125"/>
            <a:ext cx="2057400" cy="365125"/>
          </a:xfrm>
        </p:spPr>
        <p:txBody>
          <a:bodyPr/>
          <a:lstStyle/>
          <a:p>
            <a:fld id="{CB8C8D5C-1D79-4DFA-A33E-AA1C5EA7848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6F0950-6EF3-FBB5-8CDA-A241A63F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73" y="2545159"/>
            <a:ext cx="7231054" cy="3811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482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4D94-904D-5E69-9058-3BE3942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PHÂN TÍCH FEATURES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7A9273-D683-523E-5D08-A66019AA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633" y="1690576"/>
            <a:ext cx="6408333" cy="4848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73AD-DA39-4DC2-35A0-9B479B26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9D5B1-3C69-B1AA-49CC-FDED473D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03A9-B9E7-386C-B41D-2370F11C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PHÂN TÍCH FEATURES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8D5C0E-8723-0873-BCE4-2F425D931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84" y="1831975"/>
            <a:ext cx="4486032" cy="4524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A228E-549F-D0BD-85E4-D71C13CF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A7407-3318-F5EB-F2F2-7BC9068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7B03-962B-841E-8C8C-8A091C04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PHÂN TÍCH FEATURES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383F79-91F0-3DF5-ABB8-D4D4FDA15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600" y="1778475"/>
            <a:ext cx="4754541" cy="49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E528-C092-EECC-78FF-AC985AA1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116F8-1BD8-BDF5-007D-F3EB410F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2895-450F-FCF1-C1CD-F1CD6757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PREPROCESSING: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4A8C-3C5B-55B3-FD81-898EF96DD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Encode các features thuộc dạng text (categorical) và target</a:t>
            </a:r>
          </a:p>
          <a:p>
            <a:r>
              <a:rPr lang="en-US"/>
              <a:t>Categorical features: Time, Day of the week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CEFA-8CF0-DFCE-4C5F-396FDE3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AD0FA-4CD5-3772-B3CD-E0FBE4A7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893E6-0E72-719F-F4DE-880D13F0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64" y="2804282"/>
            <a:ext cx="5003276" cy="2743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C2EDB0-45E0-55F4-C5E9-CC5B5B33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803" y="2804282"/>
            <a:ext cx="2164268" cy="3307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2742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5240-D263-0E67-CB29-88C5DBE3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DATASET SAU KHI ENCODE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8BBAF5-F104-709D-785B-D3E93308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130" y="2240964"/>
            <a:ext cx="7346317" cy="30863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9B38-6E90-A2FB-E7D2-86BF286A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DEB8-747A-484D-BBEB-A14D5887F24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8BD9B-EBBD-E9B4-C5A9-5E68235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8D5C-1D79-4DFA-A33E-AA1C5EA784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691DC58-8CA8-4B2F-915D-78C683BC47AF}" vid="{575FF66C-3F2D-4079-9CBB-18A7D35F211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computer_science</Template>
  <TotalTime>154</TotalTime>
  <Words>649</Words>
  <Application>Microsoft Office PowerPoint</Application>
  <PresentationFormat>On-screen Show (4:3)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Calibri Light</vt:lpstr>
      <vt:lpstr>Courier New</vt:lpstr>
      <vt:lpstr>Office Theme</vt:lpstr>
      <vt:lpstr>Custom Design</vt:lpstr>
      <vt:lpstr>BÁO CÁO CUỐI KỲ  NHẬP MÔN HỌC MÁY</vt:lpstr>
      <vt:lpstr>DATASET</vt:lpstr>
      <vt:lpstr>PHÂN TÍCH FEATURES</vt:lpstr>
      <vt:lpstr>PHÂN TÍCH FEATURES</vt:lpstr>
      <vt:lpstr>PHÂN TÍCH FEATURES</vt:lpstr>
      <vt:lpstr>PHÂN TÍCH FEATURES</vt:lpstr>
      <vt:lpstr>PHÂN TÍCH FEATURES</vt:lpstr>
      <vt:lpstr>PREPROCESSING: ENCODING</vt:lpstr>
      <vt:lpstr>DATASET SAU KHI ENCODE</vt:lpstr>
      <vt:lpstr>PREPROCESSING: SCALING</vt:lpstr>
      <vt:lpstr>DATASET SAU KHI SCALE</vt:lpstr>
      <vt:lpstr>TRAIN CÁC MODEL CƠ BẢN</vt:lpstr>
      <vt:lpstr>KẾT QUẢ  SAU KHI DỰ ĐOÁN</vt:lpstr>
      <vt:lpstr>FEED FORWARD  NEURAL NETWORK</vt:lpstr>
      <vt:lpstr>KẾT QUẢ  SAU KHI DỰ ĐOÁN</vt:lpstr>
      <vt:lpstr>RECURRENT  NEURAL NETWORK</vt:lpstr>
      <vt:lpstr>RECURRENT  NEURAL NETWORK</vt:lpstr>
      <vt:lpstr>RECURRENT  NEURAL NETWORK</vt:lpstr>
      <vt:lpstr>RECURRENT  NEURAL NETWORK</vt:lpstr>
      <vt:lpstr>RECURRENT  NEURAL NETWORK</vt:lpstr>
      <vt:lpstr>OVERFITTING, CẢI THIỆN ĐỘ CHÍNH XÁC</vt:lpstr>
      <vt:lpstr>OVERFITTING, CẢI THIỆN ĐỘ CHÍNH XÁC</vt:lpstr>
      <vt:lpstr>PHÂN CÔNG</vt:lpstr>
      <vt:lpstr>Xin cảm ơn thầy và các bạn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Phát Trần</dc:creator>
  <cp:lastModifiedBy>Phát Trần</cp:lastModifiedBy>
  <cp:revision>5</cp:revision>
  <dcterms:created xsi:type="dcterms:W3CDTF">2023-12-28T13:17:44Z</dcterms:created>
  <dcterms:modified xsi:type="dcterms:W3CDTF">2023-12-29T05:48:39Z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2023-11-28T03:50:08Z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b1681ce1-ecdb-44b6-b586-a3534f2faa08</vt:lpwstr>
  </property>
  <property fmtid="{D5CDD505-2E9C-101B-9397-08002B2CF9AE}" pid="7" name="MSIP_Label_defa4170-0d19-0005-0004-bc88714345d2_ActionId">
    <vt:lpwstr>e1f1ea8e-d930-424c-9375-488105552147</vt:lpwstr>
  </property>
  <property fmtid="{D5CDD505-2E9C-101B-9397-08002B2CF9AE}" pid="8" name="MSIP_Label_defa4170-0d19-0005-0004-bc88714345d2_ContentBits">
    <vt:lpwstr>0</vt:lpwstr>
  </property>
</Properties>
</file>