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1079-664F-4625-B601-D8E4E0B31A02}" type="datetimeFigureOut">
              <a:rPr lang="en-US" smtClean="0"/>
              <a:pPr/>
              <a:t>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8A8E-EDEB-4EAB-8007-145E6F43E9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905000" y="3962400"/>
            <a:ext cx="4572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7800" y="914400"/>
            <a:ext cx="12954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914400"/>
            <a:ext cx="12954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Learner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914400"/>
            <a:ext cx="12954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?</a:t>
            </a:r>
            <a:endParaRPr lang="en-US" dirty="0"/>
          </a:p>
        </p:txBody>
      </p:sp>
      <p:pic>
        <p:nvPicPr>
          <p:cNvPr id="10" name="Picture 9" descr="lightoff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00200"/>
            <a:ext cx="358125" cy="51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581400"/>
            <a:ext cx="1295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Learner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3581400"/>
            <a:ext cx="12954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?</a:t>
            </a:r>
            <a:endParaRPr lang="en-US" dirty="0"/>
          </a:p>
        </p:txBody>
      </p:sp>
      <p:pic>
        <p:nvPicPr>
          <p:cNvPr id="14" name="Picture 13" descr="lightoff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267200"/>
            <a:ext cx="358125" cy="516000"/>
          </a:xfrm>
          <a:prstGeom prst="rect">
            <a:avLst/>
          </a:prstGeom>
        </p:spPr>
      </p:pic>
      <p:pic>
        <p:nvPicPr>
          <p:cNvPr id="1028" name="Picture 4" descr="http://pngimg.com/upload/hammer_PNG11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114800"/>
            <a:ext cx="319720" cy="304800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stCxn id="12" idx="3"/>
            <a:endCxn id="16" idx="1"/>
          </p:cNvCxnSpPr>
          <p:nvPr/>
        </p:nvCxnSpPr>
        <p:spPr>
          <a:xfrm>
            <a:off x="1600200" y="4267200"/>
            <a:ext cx="304800" cy="158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3" idx="1"/>
          </p:cNvCxnSpPr>
          <p:nvPr/>
        </p:nvCxnSpPr>
        <p:spPr>
          <a:xfrm>
            <a:off x="2362200" y="4267200"/>
            <a:ext cx="304800" cy="158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248400" y="3886200"/>
            <a:ext cx="4572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48200" y="3505200"/>
            <a:ext cx="1295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Learner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10400" y="3505200"/>
            <a:ext cx="12954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?</a:t>
            </a:r>
            <a:endParaRPr lang="en-US" dirty="0"/>
          </a:p>
        </p:txBody>
      </p:sp>
      <p:pic>
        <p:nvPicPr>
          <p:cNvPr id="26" name="Picture 25" descr="lightoff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191000"/>
            <a:ext cx="358125" cy="516000"/>
          </a:xfrm>
          <a:prstGeom prst="rect">
            <a:avLst/>
          </a:prstGeom>
        </p:spPr>
      </p:pic>
      <p:pic>
        <p:nvPicPr>
          <p:cNvPr id="27" name="Picture 4" descr="http://pngimg.com/upload/hammer_PNG112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038600"/>
            <a:ext cx="319720" cy="304800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>
            <a:stCxn id="24" idx="3"/>
            <a:endCxn id="23" idx="1"/>
          </p:cNvCxnSpPr>
          <p:nvPr/>
        </p:nvCxnSpPr>
        <p:spPr>
          <a:xfrm>
            <a:off x="5943600" y="4191000"/>
            <a:ext cx="304800" cy="158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25" idx="1"/>
          </p:cNvCxnSpPr>
          <p:nvPr/>
        </p:nvCxnSpPr>
        <p:spPr>
          <a:xfrm>
            <a:off x="6705600" y="4191000"/>
            <a:ext cx="304800" cy="158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14400" y="838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  <a:latin typeface="Rockwell Extra Bold" pitchFamily="18" charset="0"/>
              </a:rPr>
              <a:t>1</a:t>
            </a:r>
            <a:endParaRPr lang="en-US" b="1" dirty="0">
              <a:solidFill>
                <a:schemeClr val="tx1"/>
              </a:solidFill>
              <a:latin typeface="Rockwell Extra Bold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14800" y="8382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  <a:latin typeface="Rockwell Extra Bold" pitchFamily="18" charset="0"/>
              </a:rPr>
              <a:t>2</a:t>
            </a:r>
            <a:endParaRPr lang="en-US" b="1" dirty="0">
              <a:solidFill>
                <a:schemeClr val="tx1"/>
              </a:solidFill>
              <a:latin typeface="Rockwell Extra Bold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981200" y="3200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  <a:latin typeface="Rockwell Extra Bold" pitchFamily="18" charset="0"/>
              </a:rPr>
              <a:t>3</a:t>
            </a:r>
            <a:endParaRPr lang="en-US" b="1" dirty="0">
              <a:solidFill>
                <a:schemeClr val="tx1"/>
              </a:solidFill>
              <a:latin typeface="Rockwell Extra Bold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24600" y="3200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smtClean="0">
                <a:solidFill>
                  <a:schemeClr val="tx1"/>
                </a:solidFill>
                <a:latin typeface="Rockwell Extra Bold" pitchFamily="18" charset="0"/>
              </a:rPr>
              <a:t>4</a:t>
            </a:r>
            <a:endParaRPr lang="en-US" b="1" dirty="0">
              <a:solidFill>
                <a:schemeClr val="tx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2014-12-24T15:01:16Z</dcterms:created>
  <dcterms:modified xsi:type="dcterms:W3CDTF">2015-01-01T21:38:00Z</dcterms:modified>
</cp:coreProperties>
</file>